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71" r:id="rId7"/>
    <p:sldId id="272" r:id="rId8"/>
    <p:sldId id="273" r:id="rId9"/>
    <p:sldId id="263" r:id="rId10"/>
    <p:sldId id="274" r:id="rId11"/>
    <p:sldId id="269" r:id="rId12"/>
    <p:sldId id="261" r:id="rId13"/>
    <p:sldId id="262" r:id="rId14"/>
    <p:sldId id="265" r:id="rId15"/>
    <p:sldId id="266" r:id="rId16"/>
    <p:sldId id="267" r:id="rId17"/>
    <p:sldId id="268" r:id="rId18"/>
    <p:sldId id="270" r:id="rId19"/>
    <p:sldId id="26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eus Tubaga" initials="ZT" lastIdx="1" clrIdx="0">
    <p:extLst>
      <p:ext uri="{19B8F6BF-5375-455C-9EA6-DF929625EA0E}">
        <p15:presenceInfo xmlns:p15="http://schemas.microsoft.com/office/powerpoint/2012/main" userId="S::zeus.tubaga@slidegenius.com::0dbc10fe-af56-47c6-b0e6-292992c5365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1724"/>
    <a:srgbClr val="FF4A58"/>
    <a:srgbClr val="ECE8E3"/>
    <a:srgbClr val="4875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68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384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rgbClr val="00206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PH" dirty="0">
                <a:solidFill>
                  <a:srgbClr val="0F1724"/>
                </a:solidFill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rgbClr val="00206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4A5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64-428B-8C8E-5EF7E6536FC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D64-428B-8C8E-5EF7E6536FC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D64-428B-8C8E-5EF7E6536F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90591120"/>
        <c:axId val="490591760"/>
      </c:barChart>
      <c:catAx>
        <c:axId val="490591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90591760"/>
        <c:crosses val="autoZero"/>
        <c:auto val="1"/>
        <c:lblAlgn val="ctr"/>
        <c:lblOffset val="100"/>
        <c:noMultiLvlLbl val="0"/>
      </c:catAx>
      <c:valAx>
        <c:axId val="490591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905911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rgbClr val="00206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PH" sz="2000" dirty="0">
                <a:solidFill>
                  <a:srgbClr val="0F1724"/>
                </a:solidFill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rgbClr val="00206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682393642602733"/>
          <c:y val="0.12555307000534152"/>
          <c:w val="0.65440877886881266"/>
          <c:h val="0.75764281286086066"/>
        </c:manualLayout>
      </c:layout>
      <c:doughnutChart>
        <c:varyColors val="1"/>
        <c:ser>
          <c:idx val="2"/>
          <c:order val="0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0070C0"/>
            </a:solidFill>
          </c:spPr>
          <c:dPt>
            <c:idx val="0"/>
            <c:bubble3D val="0"/>
            <c:spPr>
              <a:solidFill>
                <a:srgbClr val="FF4A58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816-4EA7-AE5D-D07ABB1C4CBF}"/>
              </c:ext>
            </c:extLst>
          </c:dPt>
          <c:dPt>
            <c:idx val="1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FE5-414A-BEC2-76AC05648B67}"/>
              </c:ext>
            </c:extLst>
          </c:dPt>
          <c:dPt>
            <c:idx val="2"/>
            <c:bubble3D val="0"/>
            <c:spPr>
              <a:solidFill>
                <a:srgbClr val="0F172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D816-4EA7-AE5D-D07ABB1C4CBF}"/>
              </c:ext>
            </c:extLst>
          </c:dPt>
          <c:dPt>
            <c:idx val="3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816-4EA7-AE5D-D07ABB1C4CBF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816-4EA7-AE5D-D07ABB1C4C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3B2FD-710E-416C-BA10-D4DE5737C1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B37406-4CF1-48D3-99AD-19A75E596D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AA44D-065F-464D-9522-C9BB60F5E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D3AB4-79BB-484D-914D-D0FCC78200BE}" type="datetimeFigureOut">
              <a:rPr lang="en-PH" smtClean="0"/>
              <a:t>9/5/23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7EE9CF-3C59-4A11-BC1E-55013E656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45D73-95FA-4930-8913-D69D24EC5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488D-A280-438B-BB83-358F38F7FD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43642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993FC-4745-449A-B4FA-4F4B1A99F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DC6192-7FF3-41E9-BB9A-D78A40D3DF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11135-DCF5-41CD-90EC-313F1ED0A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D3AB4-79BB-484D-914D-D0FCC78200BE}" type="datetimeFigureOut">
              <a:rPr lang="en-PH" smtClean="0"/>
              <a:t>9/5/23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28C11-A45C-4E9C-A558-6855EA14D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D2D7F-70CD-4F88-8898-033397DE8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488D-A280-438B-BB83-358F38F7FD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52637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4F8780-C5E3-487E-AD19-61F4B49392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483C00-25C1-46B7-98B4-B2648FE910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2007E-AD2E-4E5E-BD39-8E4D8D631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D3AB4-79BB-484D-914D-D0FCC78200BE}" type="datetimeFigureOut">
              <a:rPr lang="en-PH" smtClean="0"/>
              <a:t>9/5/23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6D405-BA3A-43BC-8E41-1DF479EB7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A827D-E793-4231-A788-DC76CA735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488D-A280-438B-BB83-358F38F7FD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3472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04689-5E44-45CB-8210-CF890241D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04791-08DF-4079-B1CC-408747793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282DD-E31A-4638-8D5F-D2DF8E741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D3AB4-79BB-484D-914D-D0FCC78200BE}" type="datetimeFigureOut">
              <a:rPr lang="en-PH" smtClean="0"/>
              <a:t>9/5/23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D1B231-0AEB-42A4-8D3C-8A8130599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02EE4-159B-4804-A4D7-E26863978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488D-A280-438B-BB83-358F38F7FD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75789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553DE-9D81-45A3-AD25-1F49C0E15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45D9A5-9782-4BEF-ABCB-6AA2E72D2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1DB3C-D734-458D-BBEA-74FA2570B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D3AB4-79BB-484D-914D-D0FCC78200BE}" type="datetimeFigureOut">
              <a:rPr lang="en-PH" smtClean="0"/>
              <a:t>9/5/23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15234-8E9F-4DBB-9841-9F5BEB3F0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CD6A9-B389-4CF4-AC2D-083D92D6D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488D-A280-438B-BB83-358F38F7FD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38316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D867B-8529-4D2E-B67E-583723E42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905E9-58D2-4F9A-B785-9F8D7B6736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50DC8A-642B-4561-ACD1-BA4EE416EE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8D6655-8EA3-4973-9B29-A69184214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D3AB4-79BB-484D-914D-D0FCC78200BE}" type="datetimeFigureOut">
              <a:rPr lang="en-PH" smtClean="0"/>
              <a:t>9/5/23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7DFB4B-FACA-4942-9F46-097D07BFB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DB7FE1-49CF-43B4-98D1-0BC734E3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488D-A280-438B-BB83-358F38F7FD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5025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D56A1-B216-461B-B2A0-266B94E47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52C47D-6A8E-44B7-BA04-1C6A67897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2D49E-0885-4C0E-92D6-ADD658DC6D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8632D5-428E-4EFD-91E9-991FD59E0B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2BA2E9-97B3-490A-B9B2-9D2AFE517E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2B3D00-BE10-4941-9A90-ABA1094F1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D3AB4-79BB-484D-914D-D0FCC78200BE}" type="datetimeFigureOut">
              <a:rPr lang="en-PH" smtClean="0"/>
              <a:t>9/5/23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C404A2-3AEC-44D4-8619-C449A813C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8A0FB5-A51F-4D28-A64F-6B935B987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488D-A280-438B-BB83-358F38F7FD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82678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558A0-8749-45AE-AA67-543FCC86B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19171D-E90B-4BD3-AD3F-699C2BB86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D3AB4-79BB-484D-914D-D0FCC78200BE}" type="datetimeFigureOut">
              <a:rPr lang="en-PH" smtClean="0"/>
              <a:t>9/5/23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BBBA56-9221-45C5-84E5-06E562C3B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CFC6E5-3A84-4263-A6B5-80D08C336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488D-A280-438B-BB83-358F38F7FD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0910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33A2A1-7D18-47A1-8B35-7A7D60F91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D3AB4-79BB-484D-914D-D0FCC78200BE}" type="datetimeFigureOut">
              <a:rPr lang="en-PH" smtClean="0"/>
              <a:t>9/5/23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ABFF40-C515-48F7-B279-15156AEE9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89D37-825D-45A0-844C-B8017A37B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488D-A280-438B-BB83-358F38F7FD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79667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1D1B-E2E6-41EF-8D83-EDFA34AC6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65E48-0444-4F7B-AC9C-785D621B7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5D4CE7-2085-4FCD-921B-4310802730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652D8A-7D8C-4FEA-ABC4-7B6F52D02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D3AB4-79BB-484D-914D-D0FCC78200BE}" type="datetimeFigureOut">
              <a:rPr lang="en-PH" smtClean="0"/>
              <a:t>9/5/23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F54D0F-24C7-464C-9F2D-025156FDC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4EABE-13F8-4BD5-88EB-1B471E46A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488D-A280-438B-BB83-358F38F7FD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60118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395C2-7009-4688-ADE7-8AFD2B9B2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C48D31-9E6F-4A7B-AC97-A8526B6C35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D206E5-0979-457D-AF96-A9D2E3F61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F0D15A-8262-44A8-80AB-4927B9791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D3AB4-79BB-484D-914D-D0FCC78200BE}" type="datetimeFigureOut">
              <a:rPr lang="en-PH" smtClean="0"/>
              <a:t>9/5/23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8B3CE2-108E-4010-8CDA-278853C3B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363E1E-F4B1-4DDB-9BE4-D6A2506A9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488D-A280-438B-BB83-358F38F7FD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85139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7B3BD0-3955-4E9E-8D93-8BBA8FED9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AFA52-FDFE-4379-AAFD-DBA38C20B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A9D46-04C9-4F1B-8695-20DEAE79E3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8D3AB4-79BB-484D-914D-D0FCC78200BE}" type="datetimeFigureOut">
              <a:rPr lang="en-PH" smtClean="0"/>
              <a:t>9/5/23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4EE5F-036A-47C0-9728-BE25C86D22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BFD65-874B-438F-A5FA-95D48AB6FF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4488D-A280-438B-BB83-358F38F7FD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6762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549CED15-D42C-45D4-96D6-B6FAFC5AFDDE}"/>
              </a:ext>
            </a:extLst>
          </p:cNvPr>
          <p:cNvCxnSpPr>
            <a:cxnSpLocks/>
          </p:cNvCxnSpPr>
          <p:nvPr/>
        </p:nvCxnSpPr>
        <p:spPr>
          <a:xfrm>
            <a:off x="3426298" y="4833097"/>
            <a:ext cx="8765702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" name="TextBox 1028">
            <a:extLst>
              <a:ext uri="{FF2B5EF4-FFF2-40B4-BE49-F238E27FC236}">
                <a16:creationId xmlns:a16="http://schemas.microsoft.com/office/drawing/2014/main" id="{A656CEC6-E79D-411D-A318-3CAE1D314072}"/>
              </a:ext>
            </a:extLst>
          </p:cNvPr>
          <p:cNvSpPr txBox="1"/>
          <p:nvPr/>
        </p:nvSpPr>
        <p:spPr>
          <a:xfrm>
            <a:off x="4227075" y="1272790"/>
            <a:ext cx="701826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0" i="1" dirty="0">
                <a:solidFill>
                  <a:srgbClr val="FF4A58"/>
                </a:solidFill>
                <a:latin typeface="Barlow Condensed ExtraBold" panose="00000906000000000000" pitchFamily="2" charset="0"/>
              </a:rPr>
              <a:t>VALORANT</a:t>
            </a:r>
            <a:endParaRPr lang="en-PH" sz="14000" i="1" dirty="0">
              <a:solidFill>
                <a:srgbClr val="FF4A58"/>
              </a:solidFill>
              <a:latin typeface="Barlow Condensed ExtraBold" panose="00000906000000000000" pitchFamily="2" charset="0"/>
            </a:endParaRPr>
          </a:p>
        </p:txBody>
      </p:sp>
      <p:pic>
        <p:nvPicPr>
          <p:cNvPr id="38" name="Picture 2" descr="Jett | Valorant Wiki | Fandom">
            <a:extLst>
              <a:ext uri="{FF2B5EF4-FFF2-40B4-BE49-F238E27FC236}">
                <a16:creationId xmlns:a16="http://schemas.microsoft.com/office/drawing/2014/main" id="{39506F10-E383-40ED-924A-BB8E99A57F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618"/>
          <a:stretch/>
        </p:blipFill>
        <p:spPr bwMode="auto">
          <a:xfrm flipH="1">
            <a:off x="-668341" y="160693"/>
            <a:ext cx="5892959" cy="918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CA83437-50B9-4BEF-B592-5BDAE9BB53B8}"/>
              </a:ext>
            </a:extLst>
          </p:cNvPr>
          <p:cNvSpPr txBox="1"/>
          <p:nvPr/>
        </p:nvSpPr>
        <p:spPr>
          <a:xfrm>
            <a:off x="4442690" y="3162319"/>
            <a:ext cx="6569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latin typeface="Barlow Condensed Medium" panose="00000606000000000000" pitchFamily="2" charset="0"/>
              </a:rPr>
              <a:t>By: Oliver </a:t>
            </a:r>
            <a:r>
              <a:rPr lang="en-US" sz="1400" spc="300" dirty="0" err="1">
                <a:latin typeface="Barlow Condensed Medium" panose="00000606000000000000" pitchFamily="2" charset="0"/>
              </a:rPr>
              <a:t>Einarsson</a:t>
            </a:r>
            <a:r>
              <a:rPr lang="en-US" sz="1400" spc="300" dirty="0">
                <a:latin typeface="Barlow Condensed Medium" panose="00000606000000000000" pitchFamily="2" charset="0"/>
              </a:rPr>
              <a:t>, Gina Fender, Acarie Jenkins, Naomi Martin,</a:t>
            </a:r>
          </a:p>
          <a:p>
            <a:r>
              <a:rPr lang="en-US" sz="1400" spc="300" dirty="0">
                <a:latin typeface="Barlow Condensed Medium" panose="00000606000000000000" pitchFamily="2" charset="0"/>
              </a:rPr>
              <a:t>&amp; John </a:t>
            </a:r>
            <a:r>
              <a:rPr lang="en-US" sz="1400" spc="300" dirty="0" err="1">
                <a:latin typeface="Barlow Condensed Medium" panose="00000606000000000000" pitchFamily="2" charset="0"/>
              </a:rPr>
              <a:t>Xuereb</a:t>
            </a:r>
            <a:r>
              <a:rPr lang="en-US" sz="1400" spc="300" dirty="0">
                <a:latin typeface="Barlow Condensed Medium" panose="00000606000000000000" pitchFamily="2" charset="0"/>
              </a:rPr>
              <a:t> </a:t>
            </a:r>
            <a:endParaRPr lang="en-PH" sz="1400" spc="300" dirty="0">
              <a:latin typeface="Barlow Condensed Medium" panose="00000606000000000000" pitchFamily="2" charset="0"/>
            </a:endParaRPr>
          </a:p>
        </p:txBody>
      </p:sp>
      <p:pic>
        <p:nvPicPr>
          <p:cNvPr id="41" name="Picture 8">
            <a:extLst>
              <a:ext uri="{FF2B5EF4-FFF2-40B4-BE49-F238E27FC236}">
                <a16:creationId xmlns:a16="http://schemas.microsoft.com/office/drawing/2014/main" id="{3CE4B62D-971E-4701-87C0-047731D9CC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5" r="17285" b="25745"/>
          <a:stretch/>
        </p:blipFill>
        <p:spPr bwMode="auto">
          <a:xfrm>
            <a:off x="11185388" y="285940"/>
            <a:ext cx="774964" cy="59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B58429D9-9637-4785-BCD5-C241C2479EDC}"/>
              </a:ext>
            </a:extLst>
          </p:cNvPr>
          <p:cNvSpPr/>
          <p:nvPr/>
        </p:nvSpPr>
        <p:spPr>
          <a:xfrm>
            <a:off x="6572233" y="4596887"/>
            <a:ext cx="2837238" cy="47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spc="300" dirty="0">
                <a:latin typeface="Barlow Condensed Medium" panose="00000606000000000000" pitchFamily="2" charset="0"/>
              </a:rPr>
              <a:t>9-5-2023</a:t>
            </a:r>
            <a:endParaRPr lang="en-PH" i="1" spc="300" dirty="0">
              <a:latin typeface="Barlow Condensed Medium" panose="00000606000000000000" pitchFamily="2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584C40A-E187-4C03-A6F0-CE5866FF7E04}"/>
              </a:ext>
            </a:extLst>
          </p:cNvPr>
          <p:cNvCxnSpPr>
            <a:cxnSpLocks/>
          </p:cNvCxnSpPr>
          <p:nvPr/>
        </p:nvCxnSpPr>
        <p:spPr>
          <a:xfrm>
            <a:off x="4213118" y="6270286"/>
            <a:ext cx="1477768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98F402C-A447-461D-8DFF-81D89259D337}"/>
              </a:ext>
            </a:extLst>
          </p:cNvPr>
          <p:cNvSpPr/>
          <p:nvPr/>
        </p:nvSpPr>
        <p:spPr>
          <a:xfrm>
            <a:off x="5868365" y="6134582"/>
            <a:ext cx="173620" cy="1736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6695F26-1377-4931-99FD-993C28987B63}"/>
              </a:ext>
            </a:extLst>
          </p:cNvPr>
          <p:cNvSpPr/>
          <p:nvPr/>
        </p:nvSpPr>
        <p:spPr>
          <a:xfrm>
            <a:off x="707985" y="412236"/>
            <a:ext cx="173620" cy="1736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5C283BA-ED58-4DC0-AE33-9588CEE2DA8F}"/>
              </a:ext>
            </a:extLst>
          </p:cNvPr>
          <p:cNvSpPr/>
          <p:nvPr/>
        </p:nvSpPr>
        <p:spPr>
          <a:xfrm>
            <a:off x="1070659" y="412236"/>
            <a:ext cx="173620" cy="1736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8CD6185-08A2-4EF2-AE1F-C6CB59129614}"/>
              </a:ext>
            </a:extLst>
          </p:cNvPr>
          <p:cNvCxnSpPr>
            <a:cxnSpLocks/>
          </p:cNvCxnSpPr>
          <p:nvPr/>
        </p:nvCxnSpPr>
        <p:spPr>
          <a:xfrm>
            <a:off x="10729732" y="1028883"/>
            <a:ext cx="119026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B34F570-99BD-4D6C-8260-78EBF78EE621}"/>
              </a:ext>
            </a:extLst>
          </p:cNvPr>
          <p:cNvCxnSpPr>
            <a:cxnSpLocks/>
          </p:cNvCxnSpPr>
          <p:nvPr/>
        </p:nvCxnSpPr>
        <p:spPr>
          <a:xfrm>
            <a:off x="11857027" y="6049673"/>
            <a:ext cx="0" cy="42636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740281"/>
      </p:ext>
    </p:extLst>
  </p:cSld>
  <p:clrMapOvr>
    <a:masterClrMapping/>
  </p:clrMapOvr>
  <p:transition spd="slow" advTm="8000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701345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spc="300" dirty="0">
                <a:latin typeface="Barlow Condensed ExtraBold" panose="00000906000000000000" pitchFamily="2" charset="0"/>
              </a:rPr>
              <a:t>CSS/HTML: Ascent Map </a:t>
            </a:r>
            <a:r>
              <a:rPr lang="en-US" sz="4500" spc="300" dirty="0" err="1">
                <a:latin typeface="Barlow Condensed ExtraBold" panose="00000906000000000000" pitchFamily="2" charset="0"/>
              </a:rPr>
              <a:t>ctd</a:t>
            </a:r>
            <a:r>
              <a:rPr lang="en-US" sz="4500" spc="300" dirty="0">
                <a:latin typeface="Barlow Condensed ExtraBold" panose="00000906000000000000" pitchFamily="2" charset="0"/>
              </a:rPr>
              <a:t>.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ECC0A7-63E4-4419-B234-4702C66A4A39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C30F5F1-4865-4FAE-8FB2-4C73A1F2CD8E}"/>
              </a:ext>
            </a:extLst>
          </p:cNvPr>
          <p:cNvCxnSpPr>
            <a:cxnSpLocks/>
          </p:cNvCxnSpPr>
          <p:nvPr/>
        </p:nvCxnSpPr>
        <p:spPr>
          <a:xfrm flipH="1">
            <a:off x="8792369" y="976972"/>
            <a:ext cx="351010" cy="0"/>
          </a:xfrm>
          <a:prstGeom prst="line">
            <a:avLst/>
          </a:prstGeom>
          <a:ln w="31750">
            <a:solidFill>
              <a:srgbClr val="FF4A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42B7046-F817-448E-ABCE-82535B42FBE6}"/>
              </a:ext>
            </a:extLst>
          </p:cNvPr>
          <p:cNvCxnSpPr>
            <a:cxnSpLocks/>
          </p:cNvCxnSpPr>
          <p:nvPr/>
        </p:nvCxnSpPr>
        <p:spPr>
          <a:xfrm>
            <a:off x="11629033" y="979818"/>
            <a:ext cx="351010" cy="0"/>
          </a:xfrm>
          <a:prstGeom prst="line">
            <a:avLst/>
          </a:prstGeom>
          <a:ln w="31750">
            <a:solidFill>
              <a:srgbClr val="FF4A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1280x720 Brimstone Valorant 720P HD 4k Wallpapers, Images, Backgrounds,  Photos and Pictures">
            <a:extLst>
              <a:ext uri="{FF2B5EF4-FFF2-40B4-BE49-F238E27FC236}">
                <a16:creationId xmlns:a16="http://schemas.microsoft.com/office/drawing/2014/main" id="{B699CFB3-3DC5-4474-948C-878B469FA1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8" r="36394"/>
          <a:stretch/>
        </p:blipFill>
        <p:spPr bwMode="auto">
          <a:xfrm>
            <a:off x="8792369" y="1231991"/>
            <a:ext cx="3195450" cy="435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A75644F5-C58D-11EA-CA4D-C38D2E9AD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" y="1132713"/>
            <a:ext cx="7100559" cy="571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75530"/>
      </p:ext>
    </p:extLst>
  </p:cSld>
  <p:clrMapOvr>
    <a:masterClrMapping/>
  </p:clrMapOvr>
  <p:transition spd="slow" advTm="8000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4499956" cy="73866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r>
              <a:rPr lang="en-US" sz="4500" spc="300" dirty="0" err="1">
                <a:latin typeface="Barlow Condensed ExtraBold" panose="00000906000000000000" pitchFamily="2" charset="0"/>
              </a:rPr>
              <a:t>Javascript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ECC0A7-63E4-4419-B234-4702C66A4A39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11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8CBC6A5-5399-32E8-3783-CDD76431B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84" y="1128777"/>
            <a:ext cx="5443116" cy="5149121"/>
          </a:xfrm>
          <a:prstGeom prst="rect">
            <a:avLst/>
          </a:prstGeom>
        </p:spPr>
      </p:pic>
      <p:pic>
        <p:nvPicPr>
          <p:cNvPr id="5" name="Picture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BCB2E273-5876-128D-FB51-CBBCAED794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943" y="3703337"/>
            <a:ext cx="5499100" cy="2095500"/>
          </a:xfrm>
          <a:prstGeom prst="rect">
            <a:avLst/>
          </a:prstGeom>
        </p:spPr>
      </p:pic>
      <p:sp>
        <p:nvSpPr>
          <p:cNvPr id="14" name="!!Fade">
            <a:extLst>
              <a:ext uri="{FF2B5EF4-FFF2-40B4-BE49-F238E27FC236}">
                <a16:creationId xmlns:a16="http://schemas.microsoft.com/office/drawing/2014/main" id="{CE55CC0E-9C12-51F8-5D55-FEB9EF584C6E}"/>
              </a:ext>
            </a:extLst>
          </p:cNvPr>
          <p:cNvSpPr/>
          <p:nvPr/>
        </p:nvSpPr>
        <p:spPr>
          <a:xfrm>
            <a:off x="6394778" y="0"/>
            <a:ext cx="6073776" cy="2657993"/>
          </a:xfrm>
          <a:prstGeom prst="rect">
            <a:avLst/>
          </a:prstGeom>
          <a:blipFill>
            <a:blip r:embed="rId4"/>
            <a:srcRect/>
            <a:stretch>
              <a:fillRect b="-247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b="1" i="0" dirty="0">
                <a:solidFill>
                  <a:srgbClr val="CE0000"/>
                </a:solidFill>
                <a:effectLst/>
              </a:rPr>
              <a:t>20</a:t>
            </a:r>
            <a:endParaRPr lang="en-GB" sz="2400" b="1" i="0" dirty="0">
              <a:solidFill>
                <a:srgbClr val="CE0000"/>
              </a:solidFill>
              <a:effectLst/>
            </a:endParaRPr>
          </a:p>
          <a:p>
            <a:pPr algn="l"/>
            <a:r>
              <a:rPr lang="en-GB" sz="8000" b="1" cap="all" dirty="0">
                <a:solidFill>
                  <a:srgbClr val="CE0000"/>
                </a:solidFill>
                <a:latin typeface="+mj-lt"/>
              </a:rPr>
              <a:t>FADE</a:t>
            </a:r>
            <a:endParaRPr lang="en-GB" sz="8000" b="1" i="0" cap="all" dirty="0">
              <a:solidFill>
                <a:srgbClr val="CE0000"/>
              </a:solidFill>
              <a:effectLst/>
              <a:latin typeface="+mj-lt"/>
            </a:endParaRPr>
          </a:p>
          <a:p>
            <a:br>
              <a:rPr lang="en-GB" b="0" i="0" dirty="0">
                <a:solidFill>
                  <a:srgbClr val="FFFFFF"/>
                </a:solidFill>
                <a:effectLst/>
                <a:latin typeface="PODIUM Sharp 2.11" panose="00000908000000000000" pitchFamily="50" charset="0"/>
              </a:rPr>
            </a:b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173659"/>
      </p:ext>
    </p:extLst>
  </p:cSld>
  <p:clrMapOvr>
    <a:masterClrMapping/>
  </p:clrMapOvr>
  <p:transition spd="slow" advTm="8000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557877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spc="300" dirty="0">
                <a:latin typeface="Barlow Condensed ExtraBold" panose="00000906000000000000" pitchFamily="2" charset="0"/>
              </a:rPr>
              <a:t>CONTENT WITH CHART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A39FD39-DF14-4AFC-97EC-ACA4B12A6656}"/>
              </a:ext>
            </a:extLst>
          </p:cNvPr>
          <p:cNvCxnSpPr>
            <a:cxnSpLocks/>
          </p:cNvCxnSpPr>
          <p:nvPr/>
        </p:nvCxnSpPr>
        <p:spPr>
          <a:xfrm>
            <a:off x="579120" y="1188720"/>
            <a:ext cx="1554480" cy="0"/>
          </a:xfrm>
          <a:prstGeom prst="line">
            <a:avLst/>
          </a:prstGeom>
          <a:ln w="381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025AE4-C43A-41A7-9F30-32A656542670}"/>
              </a:ext>
            </a:extLst>
          </p:cNvPr>
          <p:cNvCxnSpPr>
            <a:cxnSpLocks/>
          </p:cNvCxnSpPr>
          <p:nvPr/>
        </p:nvCxnSpPr>
        <p:spPr>
          <a:xfrm>
            <a:off x="6096000" y="1412240"/>
            <a:ext cx="0" cy="4511040"/>
          </a:xfrm>
          <a:prstGeom prst="line">
            <a:avLst/>
          </a:prstGeom>
          <a:ln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59B1A749-B54F-43FA-856E-AB98D7348E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1349389"/>
              </p:ext>
            </p:extLst>
          </p:nvPr>
        </p:nvGraphicFramePr>
        <p:xfrm>
          <a:off x="403313" y="1330959"/>
          <a:ext cx="5316767" cy="45923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8682086-5B1B-4B7B-8DC0-D6E3FDD60CF0}"/>
              </a:ext>
            </a:extLst>
          </p:cNvPr>
          <p:cNvSpPr txBox="1"/>
          <p:nvPr/>
        </p:nvSpPr>
        <p:spPr>
          <a:xfrm>
            <a:off x="6664961" y="4003674"/>
            <a:ext cx="492759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Information about kills and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B9A6B7-70A4-4C9A-82C3-4FBEA7688457}"/>
              </a:ext>
            </a:extLst>
          </p:cNvPr>
          <p:cNvSpPr txBox="1"/>
          <p:nvPr/>
        </p:nvSpPr>
        <p:spPr>
          <a:xfrm>
            <a:off x="6664960" y="1535143"/>
            <a:ext cx="504952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Bar Chart</a:t>
            </a:r>
          </a:p>
          <a:p>
            <a:r>
              <a:rPr lang="en-US" sz="3200" b="1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Sample</a:t>
            </a:r>
            <a:endParaRPr lang="en-PH" sz="3200" b="1" dirty="0">
              <a:solidFill>
                <a:srgbClr val="0F17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168DB8-4906-4EDD-8318-03A3ED0E4028}"/>
              </a:ext>
            </a:extLst>
          </p:cNvPr>
          <p:cNvSpPr txBox="1"/>
          <p:nvPr/>
        </p:nvSpPr>
        <p:spPr>
          <a:xfrm>
            <a:off x="8463279" y="2953059"/>
            <a:ext cx="318008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PH" sz="2000" b="1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Gross Income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8DF11E-F819-4F43-BA0E-053AA3B78CA5}"/>
              </a:ext>
            </a:extLst>
          </p:cNvPr>
          <p:cNvSpPr txBox="1"/>
          <p:nvPr/>
        </p:nvSpPr>
        <p:spPr>
          <a:xfrm>
            <a:off x="6664961" y="2806943"/>
            <a:ext cx="1696720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PH" sz="6500" b="1" dirty="0">
                <a:solidFill>
                  <a:srgbClr val="FF4A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87%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70FBD5-99EF-4CD4-8CE6-7A95B7132241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05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322238"/>
      </p:ext>
    </p:extLst>
  </p:cSld>
  <p:clrMapOvr>
    <a:masterClrMapping/>
  </p:clrMapOvr>
  <p:transition spd="slow" advTm="8000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545694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spc="300" dirty="0">
                <a:latin typeface="Barlow Condensed ExtraBold" panose="00000906000000000000" pitchFamily="2" charset="0"/>
              </a:rPr>
              <a:t>CONTENT WITH IMAGE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3CAECDC-9E8A-4440-B035-218976F25643}"/>
              </a:ext>
            </a:extLst>
          </p:cNvPr>
          <p:cNvSpPr/>
          <p:nvPr/>
        </p:nvSpPr>
        <p:spPr>
          <a:xfrm>
            <a:off x="3129280" y="1107440"/>
            <a:ext cx="2844800" cy="4917440"/>
          </a:xfrm>
          <a:prstGeom prst="rect">
            <a:avLst/>
          </a:prstGeom>
          <a:solidFill>
            <a:srgbClr val="FF4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340686-44FE-47C6-9048-5BA7C868B7E0}"/>
              </a:ext>
            </a:extLst>
          </p:cNvPr>
          <p:cNvSpPr txBox="1"/>
          <p:nvPr/>
        </p:nvSpPr>
        <p:spPr>
          <a:xfrm>
            <a:off x="3362960" y="2906394"/>
            <a:ext cx="228600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Malesuada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nisi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cursus,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egestas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 fermentum. Donec at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facilisis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orci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id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augue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pretium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magna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pretium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diam. Pellentesque ipsum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non.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BE7A701-EC11-42A6-8F01-3A75682297A8}"/>
              </a:ext>
            </a:extLst>
          </p:cNvPr>
          <p:cNvCxnSpPr>
            <a:cxnSpLocks/>
          </p:cNvCxnSpPr>
          <p:nvPr/>
        </p:nvCxnSpPr>
        <p:spPr>
          <a:xfrm>
            <a:off x="3362960" y="2692400"/>
            <a:ext cx="12598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5F1DA6A-5964-430D-94E2-93E30059A091}"/>
              </a:ext>
            </a:extLst>
          </p:cNvPr>
          <p:cNvSpPr txBox="1"/>
          <p:nvPr/>
        </p:nvSpPr>
        <p:spPr>
          <a:xfrm>
            <a:off x="3362960" y="1478133"/>
            <a:ext cx="1696720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PH" sz="6500" b="1" dirty="0">
                <a:solidFill>
                  <a:schemeClr val="bg1"/>
                </a:solidFill>
                <a:latin typeface="Barlow Condensed Medium" panose="00000606000000000000" pitchFamily="2" charset="0"/>
                <a:cs typeface="Arial" panose="020B0604020202020204" pitchFamily="34" charset="0"/>
              </a:rPr>
              <a:t>01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4B6141B-AE53-450B-8DFE-75579C157093}"/>
              </a:ext>
            </a:extLst>
          </p:cNvPr>
          <p:cNvCxnSpPr>
            <a:cxnSpLocks/>
          </p:cNvCxnSpPr>
          <p:nvPr/>
        </p:nvCxnSpPr>
        <p:spPr>
          <a:xfrm>
            <a:off x="9215120" y="2692400"/>
            <a:ext cx="12598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Valorant agents, abilities, and details | Shacknews">
            <a:extLst>
              <a:ext uri="{FF2B5EF4-FFF2-40B4-BE49-F238E27FC236}">
                <a16:creationId xmlns:a16="http://schemas.microsoft.com/office/drawing/2014/main" id="{9805A9ED-D923-4F39-A0DF-48159B875D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0" r="41704"/>
          <a:stretch/>
        </p:blipFill>
        <p:spPr bwMode="auto">
          <a:xfrm>
            <a:off x="365760" y="1107440"/>
            <a:ext cx="2770143" cy="491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alorant agents, abilities, and details | Shacknews">
            <a:extLst>
              <a:ext uri="{FF2B5EF4-FFF2-40B4-BE49-F238E27FC236}">
                <a16:creationId xmlns:a16="http://schemas.microsoft.com/office/drawing/2014/main" id="{5CB4272E-CDBF-4B69-AD83-E79F874F58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5" r="44281"/>
          <a:stretch/>
        </p:blipFill>
        <p:spPr bwMode="auto">
          <a:xfrm>
            <a:off x="9340576" y="970321"/>
            <a:ext cx="2715807" cy="491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1B59297-BC39-4456-9994-FFA0CB3F4DEC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06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930906"/>
      </p:ext>
    </p:extLst>
  </p:cSld>
  <p:clrMapOvr>
    <a:masterClrMapping/>
  </p:clrMapOvr>
  <p:transition spd="slow" advTm="8000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462498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spc="300" dirty="0">
                <a:latin typeface="Barlow Condensed ExtraBold" panose="00000906000000000000" pitchFamily="2" charset="0"/>
              </a:rPr>
              <a:t>DIAGRAM PROCESS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ECC0A7-63E4-4419-B234-4702C66A4A39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09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29A8987-57DD-4270-8C2E-687D40353951}"/>
              </a:ext>
            </a:extLst>
          </p:cNvPr>
          <p:cNvGrpSpPr/>
          <p:nvPr/>
        </p:nvGrpSpPr>
        <p:grpSpPr>
          <a:xfrm flipH="1">
            <a:off x="929640" y="1786301"/>
            <a:ext cx="10332720" cy="2583179"/>
            <a:chOff x="1215341" y="2191472"/>
            <a:chExt cx="8858492" cy="221462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ED7069F-235A-49B5-9049-482D2AB9648B}"/>
                </a:ext>
              </a:extLst>
            </p:cNvPr>
            <p:cNvGrpSpPr/>
            <p:nvPr/>
          </p:nvGrpSpPr>
          <p:grpSpPr>
            <a:xfrm>
              <a:off x="1215341" y="2191472"/>
              <a:ext cx="4429246" cy="2214623"/>
              <a:chOff x="1666754" y="2210764"/>
              <a:chExt cx="5324354" cy="2662177"/>
            </a:xfrm>
          </p:grpSpPr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B176C138-EAF4-45E2-93B9-FD0094E62782}"/>
                  </a:ext>
                </a:extLst>
              </p:cNvPr>
              <p:cNvSpPr/>
              <p:nvPr/>
            </p:nvSpPr>
            <p:spPr>
              <a:xfrm>
                <a:off x="1666754" y="2210764"/>
                <a:ext cx="2662177" cy="2662177"/>
              </a:xfrm>
              <a:prstGeom prst="arc">
                <a:avLst>
                  <a:gd name="adj1" fmla="val 10773759"/>
                  <a:gd name="adj2" fmla="val 0"/>
                </a:avLst>
              </a:prstGeom>
              <a:ln w="101600" cap="rnd">
                <a:solidFill>
                  <a:schemeClr val="bg2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73BC03A8-24EB-4B95-834E-31B875EC4D2B}"/>
                  </a:ext>
                </a:extLst>
              </p:cNvPr>
              <p:cNvSpPr/>
              <p:nvPr/>
            </p:nvSpPr>
            <p:spPr>
              <a:xfrm flipV="1">
                <a:off x="4328931" y="2210764"/>
                <a:ext cx="2662177" cy="2662177"/>
              </a:xfrm>
              <a:prstGeom prst="arc">
                <a:avLst>
                  <a:gd name="adj1" fmla="val 10773759"/>
                  <a:gd name="adj2" fmla="val 0"/>
                </a:avLst>
              </a:prstGeom>
              <a:ln w="101600" cap="rnd">
                <a:solidFill>
                  <a:schemeClr val="bg2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AF8C300-DC77-4125-9C74-AC2168154C3D}"/>
                </a:ext>
              </a:extLst>
            </p:cNvPr>
            <p:cNvGrpSpPr/>
            <p:nvPr/>
          </p:nvGrpSpPr>
          <p:grpSpPr>
            <a:xfrm>
              <a:off x="5644587" y="2191472"/>
              <a:ext cx="4429246" cy="2214623"/>
              <a:chOff x="1666754" y="2210764"/>
              <a:chExt cx="5324354" cy="2662177"/>
            </a:xfrm>
          </p:grpSpPr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C4ECEF6C-2DD0-4DDB-B51F-C1943C4FDD99}"/>
                  </a:ext>
                </a:extLst>
              </p:cNvPr>
              <p:cNvSpPr/>
              <p:nvPr/>
            </p:nvSpPr>
            <p:spPr>
              <a:xfrm>
                <a:off x="1666754" y="2210764"/>
                <a:ext cx="2662177" cy="2662177"/>
              </a:xfrm>
              <a:prstGeom prst="arc">
                <a:avLst>
                  <a:gd name="adj1" fmla="val 10773759"/>
                  <a:gd name="adj2" fmla="val 0"/>
                </a:avLst>
              </a:prstGeom>
              <a:ln w="101600" cap="rnd">
                <a:solidFill>
                  <a:schemeClr val="bg2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47A3D973-BDD0-4C1E-8A37-4DE48209D2C8}"/>
                  </a:ext>
                </a:extLst>
              </p:cNvPr>
              <p:cNvSpPr/>
              <p:nvPr/>
            </p:nvSpPr>
            <p:spPr>
              <a:xfrm flipV="1">
                <a:off x="4328931" y="2210764"/>
                <a:ext cx="2662177" cy="2662177"/>
              </a:xfrm>
              <a:prstGeom prst="arc">
                <a:avLst>
                  <a:gd name="adj1" fmla="val 10773759"/>
                  <a:gd name="adj2" fmla="val 0"/>
                </a:avLst>
              </a:prstGeom>
              <a:ln w="101600" cap="rnd">
                <a:solidFill>
                  <a:schemeClr val="bg2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</p:grpSp>
      </p:grpSp>
      <p:sp>
        <p:nvSpPr>
          <p:cNvPr id="51" name="Arc 50">
            <a:extLst>
              <a:ext uri="{FF2B5EF4-FFF2-40B4-BE49-F238E27FC236}">
                <a16:creationId xmlns:a16="http://schemas.microsoft.com/office/drawing/2014/main" id="{2B6ABC54-850B-4D3C-A6CA-7B0154C6E3C7}"/>
              </a:ext>
            </a:extLst>
          </p:cNvPr>
          <p:cNvSpPr/>
          <p:nvPr/>
        </p:nvSpPr>
        <p:spPr>
          <a:xfrm>
            <a:off x="929640" y="1786302"/>
            <a:ext cx="2583180" cy="2583179"/>
          </a:xfrm>
          <a:prstGeom prst="arc">
            <a:avLst>
              <a:gd name="adj1" fmla="val 10773759"/>
              <a:gd name="adj2" fmla="val 0"/>
            </a:avLst>
          </a:prstGeom>
          <a:solidFill>
            <a:srgbClr val="ECE8E3"/>
          </a:solidFill>
          <a:ln w="101600" cap="rnd">
            <a:solidFill>
              <a:srgbClr val="FF4A58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BC5DEF7D-5D8B-4C66-9666-0F4177BA796F}"/>
              </a:ext>
            </a:extLst>
          </p:cNvPr>
          <p:cNvSpPr/>
          <p:nvPr/>
        </p:nvSpPr>
        <p:spPr>
          <a:xfrm flipH="1" flipV="1">
            <a:off x="3512820" y="1786302"/>
            <a:ext cx="2583180" cy="2583179"/>
          </a:xfrm>
          <a:prstGeom prst="arc">
            <a:avLst>
              <a:gd name="adj1" fmla="val 10773759"/>
              <a:gd name="adj2" fmla="val 0"/>
            </a:avLst>
          </a:prstGeom>
          <a:solidFill>
            <a:srgbClr val="ECE8E3"/>
          </a:solidFill>
          <a:ln w="101600" cap="rnd">
            <a:solidFill>
              <a:srgbClr val="FF4A58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DF7CCA10-AABF-482E-B631-05D51DD5AEFB}"/>
              </a:ext>
            </a:extLst>
          </p:cNvPr>
          <p:cNvSpPr/>
          <p:nvPr/>
        </p:nvSpPr>
        <p:spPr>
          <a:xfrm>
            <a:off x="6096000" y="1786302"/>
            <a:ext cx="2583180" cy="2583179"/>
          </a:xfrm>
          <a:prstGeom prst="arc">
            <a:avLst>
              <a:gd name="adj1" fmla="val 10773759"/>
              <a:gd name="adj2" fmla="val 0"/>
            </a:avLst>
          </a:prstGeom>
          <a:solidFill>
            <a:srgbClr val="ECE8E3"/>
          </a:solidFill>
          <a:ln w="101600" cap="rnd">
            <a:solidFill>
              <a:srgbClr val="FF4A58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id="{07656CA8-5582-4B3D-888D-C1F7A7C03608}"/>
              </a:ext>
            </a:extLst>
          </p:cNvPr>
          <p:cNvSpPr/>
          <p:nvPr/>
        </p:nvSpPr>
        <p:spPr>
          <a:xfrm flipH="1" flipV="1">
            <a:off x="8679180" y="1786302"/>
            <a:ext cx="2583180" cy="2583179"/>
          </a:xfrm>
          <a:prstGeom prst="arc">
            <a:avLst>
              <a:gd name="adj1" fmla="val 10773759"/>
              <a:gd name="adj2" fmla="val 0"/>
            </a:avLst>
          </a:prstGeom>
          <a:solidFill>
            <a:srgbClr val="ECE8E3"/>
          </a:solidFill>
          <a:ln w="101600" cap="rnd">
            <a:solidFill>
              <a:srgbClr val="FF4A58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108397E-4B68-4A67-A581-36D57399B1BC}"/>
              </a:ext>
            </a:extLst>
          </p:cNvPr>
          <p:cNvSpPr/>
          <p:nvPr/>
        </p:nvSpPr>
        <p:spPr>
          <a:xfrm>
            <a:off x="1272214" y="2128875"/>
            <a:ext cx="1898033" cy="1898029"/>
          </a:xfrm>
          <a:prstGeom prst="ellipse">
            <a:avLst/>
          </a:prstGeom>
          <a:solidFill>
            <a:srgbClr val="FF4A58"/>
          </a:solidFill>
          <a:ln>
            <a:noFill/>
          </a:ln>
          <a:effectLst>
            <a:glow rad="101600">
              <a:schemeClr val="accent1">
                <a:satMod val="175000"/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B82CA94-FC03-4DFD-9CCF-BA100E7E1B8B}"/>
              </a:ext>
            </a:extLst>
          </p:cNvPr>
          <p:cNvSpPr/>
          <p:nvPr/>
        </p:nvSpPr>
        <p:spPr>
          <a:xfrm>
            <a:off x="3855393" y="2126244"/>
            <a:ext cx="1898033" cy="1898029"/>
          </a:xfrm>
          <a:prstGeom prst="ellipse">
            <a:avLst/>
          </a:prstGeom>
          <a:solidFill>
            <a:srgbClr val="0F172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B126BE1-A421-4501-9913-80023A32BD44}"/>
              </a:ext>
            </a:extLst>
          </p:cNvPr>
          <p:cNvSpPr/>
          <p:nvPr/>
        </p:nvSpPr>
        <p:spPr>
          <a:xfrm>
            <a:off x="6438573" y="2126244"/>
            <a:ext cx="1898033" cy="1898029"/>
          </a:xfrm>
          <a:prstGeom prst="ellipse">
            <a:avLst/>
          </a:prstGeom>
          <a:solidFill>
            <a:srgbClr val="FF4A5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95118EB-E5E1-43FE-A75E-66275404C52D}"/>
              </a:ext>
            </a:extLst>
          </p:cNvPr>
          <p:cNvSpPr/>
          <p:nvPr/>
        </p:nvSpPr>
        <p:spPr>
          <a:xfrm>
            <a:off x="9021753" y="2126244"/>
            <a:ext cx="1898033" cy="1898029"/>
          </a:xfrm>
          <a:prstGeom prst="ellipse">
            <a:avLst/>
          </a:prstGeom>
          <a:solidFill>
            <a:srgbClr val="0F172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9DA0F51-A9EB-4FD1-94FB-16FFC64FC611}"/>
              </a:ext>
            </a:extLst>
          </p:cNvPr>
          <p:cNvSpPr txBox="1"/>
          <p:nvPr/>
        </p:nvSpPr>
        <p:spPr>
          <a:xfrm>
            <a:off x="1688294" y="3299820"/>
            <a:ext cx="1065873" cy="329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sz="1400" b="1">
                <a:solidFill>
                  <a:schemeClr val="bg1"/>
                </a:solidFill>
                <a:latin typeface="Barlow Condensed Medium" panose="00000606000000000000" pitchFamily="2" charset="0"/>
                <a:cs typeface="Arial" panose="020B0604020202020204" pitchFamily="34" charset="0"/>
              </a:rPr>
              <a:t>LOREM IPSUM</a:t>
            </a:r>
            <a:endParaRPr lang="en-PH" sz="1400" b="1" dirty="0">
              <a:solidFill>
                <a:schemeClr val="bg1"/>
              </a:solidFill>
              <a:latin typeface="Barlow Condensed Medium" panose="00000606000000000000" pitchFamily="2" charset="0"/>
              <a:cs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BF077B9-EC40-4E5A-83B2-029374BC5719}"/>
              </a:ext>
            </a:extLst>
          </p:cNvPr>
          <p:cNvSpPr txBox="1"/>
          <p:nvPr/>
        </p:nvSpPr>
        <p:spPr>
          <a:xfrm>
            <a:off x="4271473" y="3299820"/>
            <a:ext cx="1065873" cy="329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sz="1400" b="1" dirty="0">
                <a:solidFill>
                  <a:schemeClr val="bg1"/>
                </a:solidFill>
                <a:latin typeface="Barlow Condensed Medium" panose="00000606000000000000" pitchFamily="2" charset="0"/>
                <a:cs typeface="Arial" panose="020B0604020202020204" pitchFamily="34" charset="0"/>
              </a:rPr>
              <a:t>LOREM IPSUM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3A6C61B-B793-455D-B2F4-C74A3B869B86}"/>
              </a:ext>
            </a:extLst>
          </p:cNvPr>
          <p:cNvSpPr txBox="1"/>
          <p:nvPr/>
        </p:nvSpPr>
        <p:spPr>
          <a:xfrm>
            <a:off x="6854652" y="3299819"/>
            <a:ext cx="1065873" cy="329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sz="1400" b="1" dirty="0">
                <a:solidFill>
                  <a:schemeClr val="bg1"/>
                </a:solidFill>
                <a:latin typeface="Barlow Condensed Medium" panose="00000606000000000000" pitchFamily="2" charset="0"/>
                <a:cs typeface="Arial" panose="020B0604020202020204" pitchFamily="34" charset="0"/>
              </a:rPr>
              <a:t>LOREM IPSUM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51C76D8-CDA8-467B-BE75-1674DD792CF3}"/>
              </a:ext>
            </a:extLst>
          </p:cNvPr>
          <p:cNvSpPr txBox="1"/>
          <p:nvPr/>
        </p:nvSpPr>
        <p:spPr>
          <a:xfrm>
            <a:off x="9437832" y="3299818"/>
            <a:ext cx="1065873" cy="329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sz="1400" b="1" dirty="0">
                <a:solidFill>
                  <a:schemeClr val="bg1"/>
                </a:solidFill>
                <a:latin typeface="Barlow Condensed Medium" panose="00000606000000000000" pitchFamily="2" charset="0"/>
                <a:cs typeface="Arial" panose="020B0604020202020204" pitchFamily="34" charset="0"/>
              </a:rPr>
              <a:t>LOREM IPSUM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F7FB0E3-8AC4-4812-B3F7-C57F84A276E7}"/>
              </a:ext>
            </a:extLst>
          </p:cNvPr>
          <p:cNvSpPr txBox="1"/>
          <p:nvPr/>
        </p:nvSpPr>
        <p:spPr>
          <a:xfrm>
            <a:off x="1169578" y="4678349"/>
            <a:ext cx="2103302" cy="790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4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Nunc </a:t>
            </a:r>
            <a:r>
              <a:rPr lang="en-PH" sz="14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placerat</a:t>
            </a:r>
            <a:r>
              <a:rPr lang="en-PH" sz="14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4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n-PH" sz="14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fermentum vehicular  fermentum </a:t>
            </a:r>
            <a:r>
              <a:rPr lang="en-PH" sz="14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lobortis</a:t>
            </a:r>
            <a:r>
              <a:rPr lang="en-PH" sz="14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B3D902E-D023-4BF7-98DF-62DB9DB8C32C}"/>
              </a:ext>
            </a:extLst>
          </p:cNvPr>
          <p:cNvSpPr txBox="1"/>
          <p:nvPr/>
        </p:nvSpPr>
        <p:spPr>
          <a:xfrm>
            <a:off x="3752758" y="4678349"/>
            <a:ext cx="2103302" cy="790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4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n-PH" sz="14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fermentum vehicular  fermentum </a:t>
            </a:r>
            <a:r>
              <a:rPr lang="en-PH" sz="14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lobortis</a:t>
            </a:r>
            <a:r>
              <a:rPr lang="en-PH" sz="14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4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PH" sz="14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massa</a:t>
            </a:r>
            <a:r>
              <a:rPr lang="en-PH" sz="14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3502E24-39AD-44E9-A585-561927C9BEF0}"/>
              </a:ext>
            </a:extLst>
          </p:cNvPr>
          <p:cNvSpPr txBox="1"/>
          <p:nvPr/>
        </p:nvSpPr>
        <p:spPr>
          <a:xfrm>
            <a:off x="6335938" y="4678349"/>
            <a:ext cx="2103302" cy="56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4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Vehicular  fermentum </a:t>
            </a:r>
            <a:r>
              <a:rPr lang="en-PH" sz="14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lobortis</a:t>
            </a:r>
            <a:r>
              <a:rPr lang="en-PH" sz="14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81B254-AC3E-4DE2-927A-508A79328BC9}"/>
              </a:ext>
            </a:extLst>
          </p:cNvPr>
          <p:cNvSpPr txBox="1"/>
          <p:nvPr/>
        </p:nvSpPr>
        <p:spPr>
          <a:xfrm>
            <a:off x="8919118" y="4678349"/>
            <a:ext cx="2103302" cy="790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4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Nunc </a:t>
            </a:r>
            <a:r>
              <a:rPr lang="en-PH" sz="14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placerat</a:t>
            </a:r>
            <a:r>
              <a:rPr lang="en-PH" sz="14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4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n-PH" sz="14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fermentum vehicular  fermentum.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id="{AD2AD12E-161E-4397-A3E2-E7D2380B4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7011" y="2445230"/>
            <a:ext cx="686947" cy="686947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E391A975-492E-4F33-9515-5FEF53DDC6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7141" y="2482574"/>
            <a:ext cx="656934" cy="65693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975873E8-09F3-45DD-997B-687A6A4283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73004" y="2508771"/>
            <a:ext cx="609014" cy="609014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B0BAF287-2CEE-41C3-AF9C-50E67E3083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60607" y="2484120"/>
            <a:ext cx="583522" cy="58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486699"/>
      </p:ext>
    </p:extLst>
  </p:cSld>
  <p:clrMapOvr>
    <a:masterClrMapping/>
  </p:clrMapOvr>
  <p:transition spd="slow" advTm="8000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173316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spc="300" dirty="0">
                <a:latin typeface="Barlow Condensed ExtraBold" panose="00000906000000000000" pitchFamily="2" charset="0"/>
              </a:rPr>
              <a:t>TABLE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ECC0A7-63E4-4419-B234-4702C66A4A39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39" name="Table 2">
            <a:extLst>
              <a:ext uri="{FF2B5EF4-FFF2-40B4-BE49-F238E27FC236}">
                <a16:creationId xmlns:a16="http://schemas.microsoft.com/office/drawing/2014/main" id="{686458B8-EC44-40C4-BE86-DE594268AA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966170"/>
              </p:ext>
            </p:extLst>
          </p:nvPr>
        </p:nvGraphicFramePr>
        <p:xfrm>
          <a:off x="455271" y="1333122"/>
          <a:ext cx="11281458" cy="462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0243">
                  <a:extLst>
                    <a:ext uri="{9D8B030D-6E8A-4147-A177-3AD203B41FA5}">
                      <a16:colId xmlns:a16="http://schemas.microsoft.com/office/drawing/2014/main" val="2363811528"/>
                    </a:ext>
                  </a:extLst>
                </a:gridCol>
                <a:gridCol w="1880243">
                  <a:extLst>
                    <a:ext uri="{9D8B030D-6E8A-4147-A177-3AD203B41FA5}">
                      <a16:colId xmlns:a16="http://schemas.microsoft.com/office/drawing/2014/main" val="3931582117"/>
                    </a:ext>
                  </a:extLst>
                </a:gridCol>
                <a:gridCol w="1880243">
                  <a:extLst>
                    <a:ext uri="{9D8B030D-6E8A-4147-A177-3AD203B41FA5}">
                      <a16:colId xmlns:a16="http://schemas.microsoft.com/office/drawing/2014/main" val="2458947821"/>
                    </a:ext>
                  </a:extLst>
                </a:gridCol>
                <a:gridCol w="1880243">
                  <a:extLst>
                    <a:ext uri="{9D8B030D-6E8A-4147-A177-3AD203B41FA5}">
                      <a16:colId xmlns:a16="http://schemas.microsoft.com/office/drawing/2014/main" val="3448726044"/>
                    </a:ext>
                  </a:extLst>
                </a:gridCol>
                <a:gridCol w="1880243">
                  <a:extLst>
                    <a:ext uri="{9D8B030D-6E8A-4147-A177-3AD203B41FA5}">
                      <a16:colId xmlns:a16="http://schemas.microsoft.com/office/drawing/2014/main" val="2362523179"/>
                    </a:ext>
                  </a:extLst>
                </a:gridCol>
                <a:gridCol w="1880243">
                  <a:extLst>
                    <a:ext uri="{9D8B030D-6E8A-4147-A177-3AD203B41FA5}">
                      <a16:colId xmlns:a16="http://schemas.microsoft.com/office/drawing/2014/main" val="2444148161"/>
                    </a:ext>
                  </a:extLst>
                </a:gridCol>
              </a:tblGrid>
              <a:tr h="744304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Barlow Condensed Medium" panose="00000606000000000000" pitchFamily="2" charset="0"/>
                          <a:cs typeface="Arial" panose="020B0604020202020204" pitchFamily="34" charset="0"/>
                        </a:rPr>
                        <a:t>HEADER</a:t>
                      </a:r>
                      <a:endParaRPr lang="en-PH" sz="2400" dirty="0">
                        <a:latin typeface="Barlow Condensed Medium" panose="00000606000000000000" pitchFamily="2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A5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Barlow Condensed Medium" panose="00000606000000000000" pitchFamily="2" charset="0"/>
                          <a:cs typeface="Arial" panose="020B0604020202020204" pitchFamily="34" charset="0"/>
                        </a:rPr>
                        <a:t>HEADER</a:t>
                      </a:r>
                      <a:endParaRPr lang="en-PH" sz="2400" dirty="0">
                        <a:latin typeface="Barlow Condensed Medium" panose="00000606000000000000" pitchFamily="2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A5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Barlow Condensed Medium" panose="00000606000000000000" pitchFamily="2" charset="0"/>
                          <a:cs typeface="Arial" panose="020B0604020202020204" pitchFamily="34" charset="0"/>
                        </a:rPr>
                        <a:t>HEADER</a:t>
                      </a:r>
                      <a:endParaRPr lang="en-PH" sz="2400" dirty="0">
                        <a:latin typeface="Barlow Condensed Medium" panose="00000606000000000000" pitchFamily="2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A5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Barlow Condensed Medium" panose="00000606000000000000" pitchFamily="2" charset="0"/>
                          <a:cs typeface="Arial" panose="020B0604020202020204" pitchFamily="34" charset="0"/>
                        </a:rPr>
                        <a:t>HEADER</a:t>
                      </a:r>
                      <a:endParaRPr lang="en-PH" sz="2400" dirty="0">
                        <a:latin typeface="Barlow Condensed Medium" panose="00000606000000000000" pitchFamily="2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A5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Barlow Condensed Medium" panose="00000606000000000000" pitchFamily="2" charset="0"/>
                          <a:cs typeface="Arial" panose="020B0604020202020204" pitchFamily="34" charset="0"/>
                        </a:rPr>
                        <a:t>HEADER</a:t>
                      </a:r>
                      <a:endParaRPr lang="en-PH" sz="2400" dirty="0">
                        <a:latin typeface="Barlow Condensed Medium" panose="00000606000000000000" pitchFamily="2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A5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Barlow Condensed Medium" panose="00000606000000000000" pitchFamily="2" charset="0"/>
                          <a:cs typeface="Arial" panose="020B0604020202020204" pitchFamily="34" charset="0"/>
                        </a:rPr>
                        <a:t>HEADER</a:t>
                      </a:r>
                      <a:endParaRPr lang="en-PH" sz="2400" dirty="0">
                        <a:latin typeface="Barlow Condensed Medium" panose="00000606000000000000" pitchFamily="2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125957"/>
                  </a:ext>
                </a:extLst>
              </a:tr>
              <a:tr h="55448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F172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Place text here</a:t>
                      </a:r>
                      <a:endParaRPr lang="en-PH" sz="1400" b="1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5927978"/>
                  </a:ext>
                </a:extLst>
              </a:tr>
              <a:tr h="5544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0F172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Place text here</a:t>
                      </a:r>
                      <a:endParaRPr lang="en-PH" sz="1400" b="1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473283"/>
                  </a:ext>
                </a:extLst>
              </a:tr>
              <a:tr h="5544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0F172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Place text here</a:t>
                      </a:r>
                      <a:endParaRPr lang="en-PH" sz="1400" b="1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960102"/>
                  </a:ext>
                </a:extLst>
              </a:tr>
              <a:tr h="5544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0F172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Place text here</a:t>
                      </a:r>
                      <a:endParaRPr lang="en-PH" sz="1400" b="1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092532"/>
                  </a:ext>
                </a:extLst>
              </a:tr>
              <a:tr h="5544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0F172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Place text here</a:t>
                      </a:r>
                      <a:endParaRPr lang="en-PH" sz="1400" b="1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7809151"/>
                  </a:ext>
                </a:extLst>
              </a:tr>
              <a:tr h="5544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0F172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Place text here</a:t>
                      </a:r>
                      <a:endParaRPr lang="en-PH" sz="1400" b="1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729975"/>
                  </a:ext>
                </a:extLst>
              </a:tr>
              <a:tr h="5544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0F172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Place text here</a:t>
                      </a:r>
                      <a:endParaRPr lang="en-PH" sz="1400" b="1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4A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4A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4A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4A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4A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4A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912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9366429"/>
      </p:ext>
    </p:extLst>
  </p:cSld>
  <p:clrMapOvr>
    <a:masterClrMapping/>
  </p:clrMapOvr>
  <p:transition spd="slow" advTm="8000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118974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spc="300" dirty="0">
                <a:latin typeface="Barlow Condensed ExtraBold" panose="00000906000000000000" pitchFamily="2" charset="0"/>
              </a:rPr>
              <a:t>MAP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ECC0A7-63E4-4419-B234-4702C66A4A39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11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4" descr="World map PNG">
            <a:extLst>
              <a:ext uri="{FF2B5EF4-FFF2-40B4-BE49-F238E27FC236}">
                <a16:creationId xmlns:a16="http://schemas.microsoft.com/office/drawing/2014/main" id="{F26E41C4-AB0E-459C-9666-5DFF3B9CF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318" y="1619720"/>
            <a:ext cx="7978515" cy="4194954"/>
          </a:xfrm>
          <a:prstGeom prst="rect">
            <a:avLst/>
          </a:prstGeom>
          <a:solidFill>
            <a:srgbClr val="ECE8E3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CD9689-161D-416C-B7D8-3FF8F3C6255D}"/>
              </a:ext>
            </a:extLst>
          </p:cNvPr>
          <p:cNvSpPr txBox="1"/>
          <p:nvPr/>
        </p:nvSpPr>
        <p:spPr>
          <a:xfrm>
            <a:off x="420370" y="1363755"/>
            <a:ext cx="413131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rgbClr val="FF4A58"/>
                </a:solidFill>
                <a:latin typeface="Barlow Condensed Medium" panose="00000606000000000000" pitchFamily="2" charset="0"/>
                <a:cs typeface="Arial" panose="020B0604020202020204" pitchFamily="34" charset="0"/>
              </a:rPr>
              <a:t>SECTION HEADER</a:t>
            </a:r>
            <a:endParaRPr lang="en-PH" sz="3200" b="1" dirty="0">
              <a:solidFill>
                <a:srgbClr val="FF4A58"/>
              </a:solidFill>
              <a:latin typeface="Barlow Condensed Medium" panose="00000606000000000000" pitchFamily="2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56C059-0FDE-4088-B5B1-4C5809BE72AB}"/>
              </a:ext>
            </a:extLst>
          </p:cNvPr>
          <p:cNvSpPr txBox="1"/>
          <p:nvPr/>
        </p:nvSpPr>
        <p:spPr>
          <a:xfrm>
            <a:off x="420370" y="2239484"/>
            <a:ext cx="93091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rgbClr val="FF4A58"/>
                </a:solidFill>
                <a:latin typeface="Barlow Condensed Medium" panose="00000606000000000000" pitchFamily="2" charset="0"/>
                <a:cs typeface="Arial" panose="020B0604020202020204" pitchFamily="34" charset="0"/>
              </a:rPr>
              <a:t>01</a:t>
            </a:r>
            <a:endParaRPr lang="en-PH" sz="3200" b="1" dirty="0">
              <a:solidFill>
                <a:srgbClr val="FF4A58"/>
              </a:solidFill>
              <a:latin typeface="Barlow Condensed Medium" panose="00000606000000000000" pitchFamily="2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9C460A-C6DA-4F40-B9EB-53BB517BA547}"/>
              </a:ext>
            </a:extLst>
          </p:cNvPr>
          <p:cNvSpPr txBox="1"/>
          <p:nvPr/>
        </p:nvSpPr>
        <p:spPr>
          <a:xfrm>
            <a:off x="1080127" y="2306836"/>
            <a:ext cx="22533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1200" b="1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malesuada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nisi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PH" sz="1000" dirty="0">
              <a:solidFill>
                <a:srgbClr val="0F17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32539E-1042-4C22-BB35-8EAD70C096F2}"/>
              </a:ext>
            </a:extLst>
          </p:cNvPr>
          <p:cNvSpPr txBox="1"/>
          <p:nvPr/>
        </p:nvSpPr>
        <p:spPr>
          <a:xfrm>
            <a:off x="420370" y="3015969"/>
            <a:ext cx="93091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rgbClr val="FF4A58"/>
                </a:solidFill>
                <a:latin typeface="Barlow Condensed Medium" panose="00000606000000000000" pitchFamily="2" charset="0"/>
                <a:cs typeface="Arial" panose="020B0604020202020204" pitchFamily="34" charset="0"/>
              </a:rPr>
              <a:t>02</a:t>
            </a:r>
            <a:endParaRPr lang="en-PH" sz="3200" b="1" dirty="0">
              <a:solidFill>
                <a:srgbClr val="FF4A58"/>
              </a:solidFill>
              <a:latin typeface="Barlow Condensed Medium" panose="00000606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7B8DD7-38BB-48F8-81FB-7CE4A63B1D37}"/>
              </a:ext>
            </a:extLst>
          </p:cNvPr>
          <p:cNvSpPr txBox="1"/>
          <p:nvPr/>
        </p:nvSpPr>
        <p:spPr>
          <a:xfrm>
            <a:off x="1080127" y="3083321"/>
            <a:ext cx="22533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1200" b="1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malesuada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nisi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PH" sz="1000" dirty="0">
              <a:solidFill>
                <a:srgbClr val="0F17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53F5C9-2DD5-430F-BF24-276AD5A64958}"/>
              </a:ext>
            </a:extLst>
          </p:cNvPr>
          <p:cNvSpPr txBox="1"/>
          <p:nvPr/>
        </p:nvSpPr>
        <p:spPr>
          <a:xfrm>
            <a:off x="417167" y="3792454"/>
            <a:ext cx="93091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rgbClr val="FF4A58"/>
                </a:solidFill>
                <a:latin typeface="Barlow Condensed Medium" panose="00000606000000000000" pitchFamily="2" charset="0"/>
                <a:cs typeface="Arial" panose="020B0604020202020204" pitchFamily="34" charset="0"/>
              </a:rPr>
              <a:t>03</a:t>
            </a:r>
            <a:endParaRPr lang="en-PH" sz="3200" b="1" dirty="0">
              <a:solidFill>
                <a:srgbClr val="FF4A58"/>
              </a:solidFill>
              <a:latin typeface="Barlow Condensed Medium" panose="00000606000000000000" pitchFamily="2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7E5051-15B7-46C4-A154-C38DCEAB51D3}"/>
              </a:ext>
            </a:extLst>
          </p:cNvPr>
          <p:cNvSpPr txBox="1"/>
          <p:nvPr/>
        </p:nvSpPr>
        <p:spPr>
          <a:xfrm>
            <a:off x="1076924" y="3859806"/>
            <a:ext cx="22533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1200" b="1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malesuada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nisi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PH" sz="1000" dirty="0">
              <a:solidFill>
                <a:srgbClr val="0F17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12FC73-403D-42EE-8F33-0F1C6E76D97A}"/>
              </a:ext>
            </a:extLst>
          </p:cNvPr>
          <p:cNvSpPr txBox="1"/>
          <p:nvPr/>
        </p:nvSpPr>
        <p:spPr>
          <a:xfrm>
            <a:off x="417167" y="4568939"/>
            <a:ext cx="93091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rgbClr val="FF4A58"/>
                </a:solidFill>
                <a:latin typeface="Barlow Condensed Medium" panose="00000606000000000000" pitchFamily="2" charset="0"/>
                <a:cs typeface="Arial" panose="020B0604020202020204" pitchFamily="34" charset="0"/>
              </a:rPr>
              <a:t>04</a:t>
            </a:r>
            <a:endParaRPr lang="en-PH" sz="3200" b="1" dirty="0">
              <a:solidFill>
                <a:srgbClr val="FF4A58"/>
              </a:solidFill>
              <a:latin typeface="Barlow Condensed Medium" panose="00000606000000000000" pitchFamily="2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54D9A5-725F-4348-BC5D-DC1A4EE3F852}"/>
              </a:ext>
            </a:extLst>
          </p:cNvPr>
          <p:cNvSpPr txBox="1"/>
          <p:nvPr/>
        </p:nvSpPr>
        <p:spPr>
          <a:xfrm>
            <a:off x="1076924" y="4636291"/>
            <a:ext cx="22533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1200" b="1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malesuada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nisi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PH" sz="1000" dirty="0">
              <a:solidFill>
                <a:srgbClr val="0F17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556806-3280-4700-B20F-C88F647EA365}"/>
              </a:ext>
            </a:extLst>
          </p:cNvPr>
          <p:cNvSpPr txBox="1"/>
          <p:nvPr/>
        </p:nvSpPr>
        <p:spPr>
          <a:xfrm>
            <a:off x="417167" y="5345424"/>
            <a:ext cx="93091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rgbClr val="FF4A58"/>
                </a:solidFill>
                <a:latin typeface="Barlow Condensed Medium" panose="00000606000000000000" pitchFamily="2" charset="0"/>
                <a:cs typeface="Arial" panose="020B0604020202020204" pitchFamily="34" charset="0"/>
              </a:rPr>
              <a:t>05</a:t>
            </a:r>
            <a:endParaRPr lang="en-PH" sz="3200" b="1" dirty="0">
              <a:solidFill>
                <a:srgbClr val="FF4A58"/>
              </a:solidFill>
              <a:latin typeface="Barlow Condensed Medium" panose="00000606000000000000" pitchFamily="2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1C3122-C69C-4FC4-9E05-3C385091D920}"/>
              </a:ext>
            </a:extLst>
          </p:cNvPr>
          <p:cNvSpPr txBox="1"/>
          <p:nvPr/>
        </p:nvSpPr>
        <p:spPr>
          <a:xfrm>
            <a:off x="1076924" y="5412776"/>
            <a:ext cx="22533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1200" b="1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malesuada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nisi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PH" sz="1000" dirty="0">
              <a:solidFill>
                <a:srgbClr val="0F17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0E8248-BA68-4E40-9F1E-C20AD84FFAB0}"/>
              </a:ext>
            </a:extLst>
          </p:cNvPr>
          <p:cNvGrpSpPr/>
          <p:nvPr/>
        </p:nvGrpSpPr>
        <p:grpSpPr>
          <a:xfrm>
            <a:off x="6500710" y="4444750"/>
            <a:ext cx="411088" cy="411088"/>
            <a:chOff x="4780344" y="590077"/>
            <a:chExt cx="411088" cy="411088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A8C8AC8-A88F-4A94-B0DB-F7884BE38597}"/>
                </a:ext>
              </a:extLst>
            </p:cNvPr>
            <p:cNvSpPr/>
            <p:nvPr/>
          </p:nvSpPr>
          <p:spPr>
            <a:xfrm>
              <a:off x="4780344" y="590077"/>
              <a:ext cx="411088" cy="411088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E31D56F-56E9-4EF4-BAFB-FC6F4477FF1D}"/>
                </a:ext>
              </a:extLst>
            </p:cNvPr>
            <p:cNvSpPr/>
            <p:nvPr/>
          </p:nvSpPr>
          <p:spPr>
            <a:xfrm>
              <a:off x="4863918" y="673651"/>
              <a:ext cx="243940" cy="243940"/>
            </a:xfrm>
            <a:prstGeom prst="ellipse">
              <a:avLst/>
            </a:prstGeom>
            <a:solidFill>
              <a:srgbClr val="FF4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CB45253-1882-4063-8F0B-F146120EA696}"/>
              </a:ext>
            </a:extLst>
          </p:cNvPr>
          <p:cNvGrpSpPr/>
          <p:nvPr/>
        </p:nvGrpSpPr>
        <p:grpSpPr>
          <a:xfrm>
            <a:off x="5512100" y="3056646"/>
            <a:ext cx="411088" cy="411088"/>
            <a:chOff x="4780344" y="590077"/>
            <a:chExt cx="411088" cy="411088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3B5881E-C259-47DE-9546-5D6BB7081566}"/>
                </a:ext>
              </a:extLst>
            </p:cNvPr>
            <p:cNvSpPr/>
            <p:nvPr/>
          </p:nvSpPr>
          <p:spPr>
            <a:xfrm>
              <a:off x="4780344" y="590077"/>
              <a:ext cx="411088" cy="411088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00E33A5-CF0E-4A5C-8B7F-6EAC290486F3}"/>
                </a:ext>
              </a:extLst>
            </p:cNvPr>
            <p:cNvSpPr/>
            <p:nvPr/>
          </p:nvSpPr>
          <p:spPr>
            <a:xfrm>
              <a:off x="4863918" y="673651"/>
              <a:ext cx="243940" cy="243940"/>
            </a:xfrm>
            <a:prstGeom prst="ellipse">
              <a:avLst/>
            </a:prstGeom>
            <a:solidFill>
              <a:srgbClr val="FF4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6C47B8C-C43A-449A-AF24-352C9FEC2E76}"/>
              </a:ext>
            </a:extLst>
          </p:cNvPr>
          <p:cNvGrpSpPr/>
          <p:nvPr/>
        </p:nvGrpSpPr>
        <p:grpSpPr>
          <a:xfrm>
            <a:off x="7860816" y="2526383"/>
            <a:ext cx="411088" cy="411088"/>
            <a:chOff x="4780344" y="590077"/>
            <a:chExt cx="411088" cy="411088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41C4DA4-A86A-4C00-ADD1-D7DF04A15A2C}"/>
                </a:ext>
              </a:extLst>
            </p:cNvPr>
            <p:cNvSpPr/>
            <p:nvPr/>
          </p:nvSpPr>
          <p:spPr>
            <a:xfrm>
              <a:off x="4780344" y="590077"/>
              <a:ext cx="411088" cy="411088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110C07C-A6A5-4AA2-9E8A-6F6601C6DD76}"/>
                </a:ext>
              </a:extLst>
            </p:cNvPr>
            <p:cNvSpPr/>
            <p:nvPr/>
          </p:nvSpPr>
          <p:spPr>
            <a:xfrm>
              <a:off x="4863918" y="673651"/>
              <a:ext cx="243940" cy="243940"/>
            </a:xfrm>
            <a:prstGeom prst="ellipse">
              <a:avLst/>
            </a:prstGeom>
            <a:solidFill>
              <a:srgbClr val="FF4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2FCEC29-DFC8-413D-ADC2-79519F29A116}"/>
              </a:ext>
            </a:extLst>
          </p:cNvPr>
          <p:cNvGrpSpPr/>
          <p:nvPr/>
        </p:nvGrpSpPr>
        <p:grpSpPr>
          <a:xfrm>
            <a:off x="10492936" y="4855838"/>
            <a:ext cx="411088" cy="411088"/>
            <a:chOff x="4780344" y="590077"/>
            <a:chExt cx="411088" cy="411088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A6B3827-0A28-4BDB-BD3F-E63CB630775B}"/>
                </a:ext>
              </a:extLst>
            </p:cNvPr>
            <p:cNvSpPr/>
            <p:nvPr/>
          </p:nvSpPr>
          <p:spPr>
            <a:xfrm>
              <a:off x="4780344" y="590077"/>
              <a:ext cx="411088" cy="411088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0F80507-53D3-48E4-BB2A-C877A628F754}"/>
                </a:ext>
              </a:extLst>
            </p:cNvPr>
            <p:cNvSpPr/>
            <p:nvPr/>
          </p:nvSpPr>
          <p:spPr>
            <a:xfrm>
              <a:off x="4863918" y="673651"/>
              <a:ext cx="243940" cy="243940"/>
            </a:xfrm>
            <a:prstGeom prst="ellipse">
              <a:avLst/>
            </a:prstGeom>
            <a:solidFill>
              <a:srgbClr val="FF4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CDD0204-0373-431D-8058-933866417CFC}"/>
              </a:ext>
            </a:extLst>
          </p:cNvPr>
          <p:cNvGrpSpPr/>
          <p:nvPr/>
        </p:nvGrpSpPr>
        <p:grpSpPr>
          <a:xfrm>
            <a:off x="10081848" y="3868224"/>
            <a:ext cx="411088" cy="411088"/>
            <a:chOff x="4780344" y="590077"/>
            <a:chExt cx="411088" cy="411088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9AF7239-8854-4FC2-BE48-6952A95C4B04}"/>
                </a:ext>
              </a:extLst>
            </p:cNvPr>
            <p:cNvSpPr/>
            <p:nvPr/>
          </p:nvSpPr>
          <p:spPr>
            <a:xfrm>
              <a:off x="4780344" y="590077"/>
              <a:ext cx="411088" cy="411088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269FBFC2-6231-429C-8DCB-E7964D4534A7}"/>
                </a:ext>
              </a:extLst>
            </p:cNvPr>
            <p:cNvSpPr/>
            <p:nvPr/>
          </p:nvSpPr>
          <p:spPr>
            <a:xfrm>
              <a:off x="4863918" y="673651"/>
              <a:ext cx="243940" cy="243940"/>
            </a:xfrm>
            <a:prstGeom prst="ellipse">
              <a:avLst/>
            </a:prstGeom>
            <a:solidFill>
              <a:srgbClr val="FF4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B6589C4-7C49-4FF5-9EDA-51159CDB41D2}"/>
              </a:ext>
            </a:extLst>
          </p:cNvPr>
          <p:cNvGrpSpPr/>
          <p:nvPr/>
        </p:nvGrpSpPr>
        <p:grpSpPr>
          <a:xfrm>
            <a:off x="8188330" y="3900483"/>
            <a:ext cx="411088" cy="411088"/>
            <a:chOff x="4780344" y="590077"/>
            <a:chExt cx="411088" cy="411088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820F4D7-C2A0-4051-8C76-8C4D463850E8}"/>
                </a:ext>
              </a:extLst>
            </p:cNvPr>
            <p:cNvSpPr/>
            <p:nvPr/>
          </p:nvSpPr>
          <p:spPr>
            <a:xfrm>
              <a:off x="4780344" y="590077"/>
              <a:ext cx="411088" cy="411088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8D3EC73-7B22-4C0B-9B75-099235231002}"/>
                </a:ext>
              </a:extLst>
            </p:cNvPr>
            <p:cNvSpPr/>
            <p:nvPr/>
          </p:nvSpPr>
          <p:spPr>
            <a:xfrm>
              <a:off x="4863918" y="673651"/>
              <a:ext cx="243940" cy="243940"/>
            </a:xfrm>
            <a:prstGeom prst="ellipse">
              <a:avLst/>
            </a:prstGeom>
            <a:solidFill>
              <a:srgbClr val="FF4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0EB0572-540F-47C2-85DB-92B3766AE66A}"/>
              </a:ext>
            </a:extLst>
          </p:cNvPr>
          <p:cNvGrpSpPr/>
          <p:nvPr/>
        </p:nvGrpSpPr>
        <p:grpSpPr>
          <a:xfrm>
            <a:off x="9355426" y="2851102"/>
            <a:ext cx="411088" cy="411088"/>
            <a:chOff x="4780344" y="590077"/>
            <a:chExt cx="411088" cy="411088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D4B087DE-C53E-40EB-90B5-374D6B6253E6}"/>
                </a:ext>
              </a:extLst>
            </p:cNvPr>
            <p:cNvSpPr/>
            <p:nvPr/>
          </p:nvSpPr>
          <p:spPr>
            <a:xfrm>
              <a:off x="4780344" y="590077"/>
              <a:ext cx="411088" cy="411088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86F2178-824F-45BD-9D17-13AE8F6923F8}"/>
                </a:ext>
              </a:extLst>
            </p:cNvPr>
            <p:cNvSpPr/>
            <p:nvPr/>
          </p:nvSpPr>
          <p:spPr>
            <a:xfrm>
              <a:off x="4863918" y="673651"/>
              <a:ext cx="243940" cy="243940"/>
            </a:xfrm>
            <a:prstGeom prst="ellipse">
              <a:avLst/>
            </a:prstGeom>
            <a:solidFill>
              <a:srgbClr val="FF4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</p:spTree>
    <p:extLst>
      <p:ext uri="{BB962C8B-B14F-4D97-AF65-F5344CB8AC3E}">
        <p14:creationId xmlns:p14="http://schemas.microsoft.com/office/powerpoint/2010/main" val="1371570994"/>
      </p:ext>
    </p:extLst>
  </p:cSld>
  <p:clrMapOvr>
    <a:masterClrMapping/>
  </p:clrMapOvr>
  <p:transition spd="slow" advTm="8000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4499956" cy="73866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r>
              <a:rPr lang="en-US" sz="4500" spc="300" dirty="0">
                <a:latin typeface="Barlow Condensed ExtraBold" panose="00000906000000000000" pitchFamily="2" charset="0"/>
              </a:rPr>
              <a:t>TEXT SAMPLE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ECC0A7-63E4-4419-B234-4702C66A4A39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12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CD9689-161D-416C-B7D8-3FF8F3C6255D}"/>
              </a:ext>
            </a:extLst>
          </p:cNvPr>
          <p:cNvSpPr txBox="1"/>
          <p:nvPr/>
        </p:nvSpPr>
        <p:spPr>
          <a:xfrm>
            <a:off x="420370" y="1363755"/>
            <a:ext cx="114735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rgbClr val="FF4A58"/>
                </a:solidFill>
                <a:latin typeface="Barlow Condensed Medium" panose="00000606000000000000" pitchFamily="2" charset="0"/>
                <a:cs typeface="Arial" panose="020B0604020202020204" pitchFamily="34" charset="0"/>
              </a:rPr>
              <a:t>SECTION HEADER</a:t>
            </a:r>
            <a:endParaRPr lang="en-PH" sz="3200" b="1" dirty="0">
              <a:solidFill>
                <a:srgbClr val="FF4A58"/>
              </a:solidFill>
              <a:latin typeface="Barlow Condensed Medium" panose="00000606000000000000" pitchFamily="2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3BBCD1-FDF1-4EEF-BDAF-7690532530E8}"/>
              </a:ext>
            </a:extLst>
          </p:cNvPr>
          <p:cNvSpPr txBox="1">
            <a:spLocks/>
          </p:cNvSpPr>
          <p:nvPr/>
        </p:nvSpPr>
        <p:spPr>
          <a:xfrm>
            <a:off x="420370" y="2022976"/>
            <a:ext cx="11347717" cy="1252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Morbi sit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tempus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odio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. Nunc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placerat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fermentum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vehicula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lobortis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massa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faucibus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dui, sed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turpis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non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. Cras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facilisis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turpis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, fermentum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sapien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vitae.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Suspendisse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eleifend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in nisi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semper. Donec at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facilisis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orci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. In id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augue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pretium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magna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pretium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diam. Pellentesque ipsum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non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vulputate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vitae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metus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vitae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egestas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. Pellentesque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iaculis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diam fermentum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sed vel ipsum.</a:t>
            </a:r>
          </a:p>
        </p:txBody>
      </p:sp>
    </p:spTree>
    <p:extLst>
      <p:ext uri="{BB962C8B-B14F-4D97-AF65-F5344CB8AC3E}">
        <p14:creationId xmlns:p14="http://schemas.microsoft.com/office/powerpoint/2010/main" val="684162516"/>
      </p:ext>
    </p:extLst>
  </p:cSld>
  <p:clrMapOvr>
    <a:masterClrMapping/>
  </p:clrMapOvr>
  <p:transition spd="slow" advTm="8000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4499956" cy="73866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r>
              <a:rPr lang="en-US" sz="4500" spc="300" dirty="0">
                <a:latin typeface="Barlow Condensed ExtraBold" panose="00000906000000000000" pitchFamily="2" charset="0"/>
              </a:rPr>
              <a:t>TEXT + PIE CHART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ECC0A7-63E4-4419-B234-4702C66A4A39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14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CD9689-161D-416C-B7D8-3FF8F3C6255D}"/>
              </a:ext>
            </a:extLst>
          </p:cNvPr>
          <p:cNvSpPr txBox="1"/>
          <p:nvPr/>
        </p:nvSpPr>
        <p:spPr>
          <a:xfrm>
            <a:off x="420370" y="1363755"/>
            <a:ext cx="431788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rgbClr val="FF4A58"/>
                </a:solidFill>
                <a:latin typeface="Barlow Condensed Medium" panose="00000606000000000000" pitchFamily="2" charset="0"/>
                <a:cs typeface="Arial" panose="020B0604020202020204" pitchFamily="34" charset="0"/>
              </a:rPr>
              <a:t>SECTION HEADER</a:t>
            </a:r>
            <a:endParaRPr lang="en-PH" sz="3200" b="1" dirty="0">
              <a:solidFill>
                <a:srgbClr val="FF4A58"/>
              </a:solidFill>
              <a:latin typeface="Barlow Condensed Medium" panose="00000606000000000000" pitchFamily="2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3BBCD1-FDF1-4EEF-BDAF-7690532530E8}"/>
              </a:ext>
            </a:extLst>
          </p:cNvPr>
          <p:cNvSpPr txBox="1">
            <a:spLocks/>
          </p:cNvSpPr>
          <p:nvPr/>
        </p:nvSpPr>
        <p:spPr>
          <a:xfrm>
            <a:off x="420371" y="2022976"/>
            <a:ext cx="4317884" cy="35148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Morbi sit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tempus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odio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. Nunc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placerat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fermentum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vehicula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lobortis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massa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faucibus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dui, sed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turpis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non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. Cras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facilisis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turpis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, fermentum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sapien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vitae.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Suspendisse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eleifend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in nisi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semper. Donec at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facilisis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orci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. In id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augue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pretium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magna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pretium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diam. Pellentesque ipsum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non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vulputate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vitae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metus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vitae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egestas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. Pellentesque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iaculis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diam fermentum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sed vel ipsum.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04D2BA6-4537-45E4-A131-D28F0875F502}"/>
              </a:ext>
            </a:extLst>
          </p:cNvPr>
          <p:cNvCxnSpPr>
            <a:cxnSpLocks/>
          </p:cNvCxnSpPr>
          <p:nvPr/>
        </p:nvCxnSpPr>
        <p:spPr>
          <a:xfrm>
            <a:off x="6096000" y="1412240"/>
            <a:ext cx="0" cy="4511040"/>
          </a:xfrm>
          <a:prstGeom prst="line">
            <a:avLst/>
          </a:prstGeom>
          <a:ln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8914145F-A51C-43A3-88B8-01DE1E7997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1914371"/>
              </p:ext>
            </p:extLst>
          </p:nvPr>
        </p:nvGraphicFramePr>
        <p:xfrm>
          <a:off x="6577111" y="1330959"/>
          <a:ext cx="5316767" cy="45923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50035210"/>
      </p:ext>
    </p:extLst>
  </p:cSld>
  <p:clrMapOvr>
    <a:masterClrMapping/>
  </p:clrMapOvr>
  <p:transition spd="slow" advTm="8000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D42D33A-FD7A-4ED2-970B-0787FFA84CC7}"/>
              </a:ext>
            </a:extLst>
          </p:cNvPr>
          <p:cNvCxnSpPr>
            <a:cxnSpLocks/>
          </p:cNvCxnSpPr>
          <p:nvPr/>
        </p:nvCxnSpPr>
        <p:spPr>
          <a:xfrm>
            <a:off x="4824479" y="6522039"/>
            <a:ext cx="32662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A02FB92-A67A-48DA-9778-94F89EA43465}"/>
              </a:ext>
            </a:extLst>
          </p:cNvPr>
          <p:cNvSpPr/>
          <p:nvPr/>
        </p:nvSpPr>
        <p:spPr>
          <a:xfrm>
            <a:off x="0" y="995680"/>
            <a:ext cx="11744960" cy="4988560"/>
          </a:xfrm>
          <a:prstGeom prst="rect">
            <a:avLst/>
          </a:prstGeom>
          <a:solidFill>
            <a:srgbClr val="FF4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F1A0D3C-7EFC-4879-9930-2315E9B20AB5}"/>
              </a:ext>
            </a:extLst>
          </p:cNvPr>
          <p:cNvGrpSpPr/>
          <p:nvPr/>
        </p:nvGrpSpPr>
        <p:grpSpPr>
          <a:xfrm>
            <a:off x="-1743496" y="242196"/>
            <a:ext cx="8549409" cy="6978473"/>
            <a:chOff x="-2079161" y="462116"/>
            <a:chExt cx="7835672" cy="6395884"/>
          </a:xfrm>
        </p:grpSpPr>
        <p:pic>
          <p:nvPicPr>
            <p:cNvPr id="4" name="Picture 6" descr="Phoenix Valorant Png Transparent : 1680x1050 valorant phoenix ultra hd  desktop background wallpaper for 4k uhd&amp;gt;. - Merryheyn">
              <a:extLst>
                <a:ext uri="{FF2B5EF4-FFF2-40B4-BE49-F238E27FC236}">
                  <a16:creationId xmlns:a16="http://schemas.microsoft.com/office/drawing/2014/main" id="{3D540A63-D887-4B79-AABF-BBEA801F1D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79161" y="462116"/>
              <a:ext cx="6019656" cy="6395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0" descr="Sage | Valorant Wiki | Fandom">
              <a:extLst>
                <a:ext uri="{FF2B5EF4-FFF2-40B4-BE49-F238E27FC236}">
                  <a16:creationId xmlns:a16="http://schemas.microsoft.com/office/drawing/2014/main" id="{EE9E797A-D797-479F-AAE0-7D3EB548C1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963"/>
            <a:stretch/>
          </p:blipFill>
          <p:spPr bwMode="auto">
            <a:xfrm>
              <a:off x="1655114" y="1259840"/>
              <a:ext cx="4101397" cy="5598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: Diagonal Corners Snipped 6">
            <a:extLst>
              <a:ext uri="{FF2B5EF4-FFF2-40B4-BE49-F238E27FC236}">
                <a16:creationId xmlns:a16="http://schemas.microsoft.com/office/drawing/2014/main" id="{42EA2FC6-EABF-479A-8C99-50396595F8CD}"/>
              </a:ext>
            </a:extLst>
          </p:cNvPr>
          <p:cNvSpPr/>
          <p:nvPr/>
        </p:nvSpPr>
        <p:spPr>
          <a:xfrm flipH="1">
            <a:off x="8006080" y="609600"/>
            <a:ext cx="3738880" cy="81280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FF4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B833BC-BB9C-49E5-A872-CEDBCDEC8449}"/>
              </a:ext>
            </a:extLst>
          </p:cNvPr>
          <p:cNvSpPr txBox="1"/>
          <p:nvPr/>
        </p:nvSpPr>
        <p:spPr>
          <a:xfrm>
            <a:off x="7795200" y="1588046"/>
            <a:ext cx="339387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70000"/>
              </a:lnSpc>
            </a:pPr>
            <a:r>
              <a:rPr lang="en-US" sz="10000" dirty="0">
                <a:solidFill>
                  <a:srgbClr val="0F1724"/>
                </a:solidFill>
                <a:latin typeface="Barlow Condensed ExtraBold" panose="00000906000000000000" pitchFamily="2" charset="0"/>
              </a:rPr>
              <a:t>THANK</a:t>
            </a:r>
            <a:br>
              <a:rPr lang="en-US" sz="10000" dirty="0">
                <a:solidFill>
                  <a:srgbClr val="0F1724"/>
                </a:solidFill>
                <a:latin typeface="Barlow Condensed ExtraBold" panose="00000906000000000000" pitchFamily="2" charset="0"/>
              </a:rPr>
            </a:br>
            <a:r>
              <a:rPr lang="en-US" sz="10000" dirty="0">
                <a:solidFill>
                  <a:srgbClr val="0F1724"/>
                </a:solidFill>
                <a:latin typeface="Barlow Condensed ExtraBold" panose="00000906000000000000" pitchFamily="2" charset="0"/>
              </a:rPr>
              <a:t>YOU!</a:t>
            </a:r>
            <a:endParaRPr lang="en-PH" sz="10000" dirty="0">
              <a:solidFill>
                <a:srgbClr val="0F1724"/>
              </a:solidFill>
              <a:latin typeface="Barlow Condensed ExtraBold" panose="00000906000000000000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33085A-1A3B-4C59-ABC1-FD7B9B08200B}"/>
              </a:ext>
            </a:extLst>
          </p:cNvPr>
          <p:cNvCxnSpPr/>
          <p:nvPr/>
        </p:nvCxnSpPr>
        <p:spPr>
          <a:xfrm>
            <a:off x="7905509" y="3834815"/>
            <a:ext cx="328356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21E8E49-01CC-428D-8B23-4475C329F3E0}"/>
              </a:ext>
            </a:extLst>
          </p:cNvPr>
          <p:cNvSpPr txBox="1"/>
          <p:nvPr/>
        </p:nvSpPr>
        <p:spPr>
          <a:xfrm>
            <a:off x="7060557" y="4287384"/>
            <a:ext cx="41285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Morbi sit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amet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 tempus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odio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. Nunc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placerat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,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risus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 fermentum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vehicula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lobortis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,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enim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massa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faucibus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 dui, sed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tincidunt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purus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turpis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 non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velit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. Cras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facilisis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blandit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turpis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, fermentum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aliquam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sapien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tincidunt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 vitae.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Suspendisse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eleifend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 in nisi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nec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 semper. Donec at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facilisis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orci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95FDA3-40F4-4309-909A-42247F7A6F92}"/>
              </a:ext>
            </a:extLst>
          </p:cNvPr>
          <p:cNvSpPr/>
          <p:nvPr/>
        </p:nvSpPr>
        <p:spPr>
          <a:xfrm>
            <a:off x="3912244" y="544010"/>
            <a:ext cx="208344" cy="2083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FC4956-24D9-45E8-9F46-10C3C0BC83B9}"/>
              </a:ext>
            </a:extLst>
          </p:cNvPr>
          <p:cNvCxnSpPr>
            <a:cxnSpLocks/>
          </p:cNvCxnSpPr>
          <p:nvPr/>
        </p:nvCxnSpPr>
        <p:spPr>
          <a:xfrm>
            <a:off x="4249838" y="734728"/>
            <a:ext cx="13638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48F30B7-31CA-43F9-9E96-901202AEAFA5}"/>
              </a:ext>
            </a:extLst>
          </p:cNvPr>
          <p:cNvSpPr/>
          <p:nvPr/>
        </p:nvSpPr>
        <p:spPr>
          <a:xfrm>
            <a:off x="11536616" y="6294668"/>
            <a:ext cx="208344" cy="2083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F38ABC-3AC5-426D-8F77-893F47FC7E23}"/>
              </a:ext>
            </a:extLst>
          </p:cNvPr>
          <p:cNvSpPr/>
          <p:nvPr/>
        </p:nvSpPr>
        <p:spPr>
          <a:xfrm>
            <a:off x="11131205" y="6294668"/>
            <a:ext cx="208344" cy="2083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85344029"/>
      </p:ext>
    </p:extLst>
  </p:cSld>
  <p:clrMapOvr>
    <a:masterClrMapping/>
  </p:clrMapOvr>
  <p:transition spd="slow" advTm="8000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FC27533-0933-445B-81DF-8171B3201D48}"/>
              </a:ext>
            </a:extLst>
          </p:cNvPr>
          <p:cNvSpPr/>
          <p:nvPr/>
        </p:nvSpPr>
        <p:spPr>
          <a:xfrm>
            <a:off x="10926501" y="532436"/>
            <a:ext cx="277792" cy="277792"/>
          </a:xfrm>
          <a:prstGeom prst="rect">
            <a:avLst/>
          </a:prstGeom>
          <a:solidFill>
            <a:srgbClr val="FF4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9A6D28-097E-4825-BB87-C0EF6D70D383}"/>
              </a:ext>
            </a:extLst>
          </p:cNvPr>
          <p:cNvSpPr/>
          <p:nvPr/>
        </p:nvSpPr>
        <p:spPr>
          <a:xfrm>
            <a:off x="9898283" y="1599237"/>
            <a:ext cx="277792" cy="277792"/>
          </a:xfrm>
          <a:prstGeom prst="rect">
            <a:avLst/>
          </a:prstGeom>
          <a:noFill/>
          <a:ln>
            <a:solidFill>
              <a:srgbClr val="FF4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2EA2F6-240F-47C3-B71F-FFA19E36E323}"/>
              </a:ext>
            </a:extLst>
          </p:cNvPr>
          <p:cNvSpPr/>
          <p:nvPr/>
        </p:nvSpPr>
        <p:spPr>
          <a:xfrm>
            <a:off x="1936830" y="882571"/>
            <a:ext cx="277792" cy="277792"/>
          </a:xfrm>
          <a:prstGeom prst="rect">
            <a:avLst/>
          </a:prstGeom>
          <a:noFill/>
          <a:ln>
            <a:solidFill>
              <a:srgbClr val="FF4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94BD1A-1B11-450D-9756-DC2D9B6B4027}"/>
              </a:ext>
            </a:extLst>
          </p:cNvPr>
          <p:cNvSpPr/>
          <p:nvPr/>
        </p:nvSpPr>
        <p:spPr>
          <a:xfrm>
            <a:off x="3142525" y="4889340"/>
            <a:ext cx="277792" cy="277792"/>
          </a:xfrm>
          <a:prstGeom prst="rect">
            <a:avLst/>
          </a:prstGeom>
          <a:noFill/>
          <a:ln>
            <a:solidFill>
              <a:srgbClr val="FF4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590A6F-CFD3-4928-9E83-C6507FC478A6}"/>
              </a:ext>
            </a:extLst>
          </p:cNvPr>
          <p:cNvSpPr/>
          <p:nvPr/>
        </p:nvSpPr>
        <p:spPr>
          <a:xfrm>
            <a:off x="725345" y="2444188"/>
            <a:ext cx="277792" cy="277792"/>
          </a:xfrm>
          <a:prstGeom prst="rect">
            <a:avLst/>
          </a:prstGeom>
          <a:solidFill>
            <a:srgbClr val="FF4A58"/>
          </a:solidFill>
          <a:ln>
            <a:solidFill>
              <a:srgbClr val="FF4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9C75F9-A710-4F1D-94D8-86D848C5EEF8}"/>
              </a:ext>
            </a:extLst>
          </p:cNvPr>
          <p:cNvSpPr/>
          <p:nvPr/>
        </p:nvSpPr>
        <p:spPr>
          <a:xfrm>
            <a:off x="679047" y="5802775"/>
            <a:ext cx="277792" cy="277792"/>
          </a:xfrm>
          <a:prstGeom prst="rect">
            <a:avLst/>
          </a:prstGeom>
          <a:noFill/>
          <a:ln>
            <a:solidFill>
              <a:srgbClr val="FF4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A19842-C2B6-4E18-AF22-73C9DE40C870}"/>
              </a:ext>
            </a:extLst>
          </p:cNvPr>
          <p:cNvSpPr/>
          <p:nvPr/>
        </p:nvSpPr>
        <p:spPr>
          <a:xfrm>
            <a:off x="11092405" y="3411638"/>
            <a:ext cx="277792" cy="277792"/>
          </a:xfrm>
          <a:prstGeom prst="rect">
            <a:avLst/>
          </a:prstGeom>
          <a:solidFill>
            <a:srgbClr val="FF4A58"/>
          </a:solidFill>
          <a:ln>
            <a:solidFill>
              <a:srgbClr val="FF4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BB0B7C-23BD-4A8A-B637-913E17777BB6}"/>
              </a:ext>
            </a:extLst>
          </p:cNvPr>
          <p:cNvSpPr/>
          <p:nvPr/>
        </p:nvSpPr>
        <p:spPr>
          <a:xfrm>
            <a:off x="10787605" y="5524983"/>
            <a:ext cx="277792" cy="277792"/>
          </a:xfrm>
          <a:prstGeom prst="rect">
            <a:avLst/>
          </a:prstGeom>
          <a:solidFill>
            <a:srgbClr val="FF4A58"/>
          </a:solidFill>
          <a:ln>
            <a:solidFill>
              <a:srgbClr val="FF4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8D7040-502B-433C-9BF8-7E6693EA68A8}"/>
              </a:ext>
            </a:extLst>
          </p:cNvPr>
          <p:cNvSpPr/>
          <p:nvPr/>
        </p:nvSpPr>
        <p:spPr>
          <a:xfrm>
            <a:off x="6726820" y="5941671"/>
            <a:ext cx="277792" cy="277792"/>
          </a:xfrm>
          <a:prstGeom prst="rect">
            <a:avLst/>
          </a:prstGeom>
          <a:solidFill>
            <a:srgbClr val="FF4A58"/>
          </a:solidFill>
          <a:ln>
            <a:solidFill>
              <a:srgbClr val="FF4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718442-212F-4292-883E-DF72D6ADCFEA}"/>
              </a:ext>
            </a:extLst>
          </p:cNvPr>
          <p:cNvSpPr txBox="1"/>
          <p:nvPr/>
        </p:nvSpPr>
        <p:spPr>
          <a:xfrm>
            <a:off x="3225664" y="2492994"/>
            <a:ext cx="5740674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500" dirty="0">
                <a:solidFill>
                  <a:schemeClr val="bg1"/>
                </a:solidFill>
                <a:latin typeface="Barlow Condensed Medium" panose="00000606000000000000" pitchFamily="2" charset="0"/>
              </a:rPr>
              <a:t>INTRODUCTION</a:t>
            </a:r>
            <a:endParaRPr lang="en-PH" sz="8500" dirty="0">
              <a:solidFill>
                <a:schemeClr val="bg1"/>
              </a:solidFill>
              <a:latin typeface="Barlow Condensed Medium" panose="00000606000000000000" pitchFamily="2" charset="0"/>
            </a:endParaRPr>
          </a:p>
        </p:txBody>
      </p:sp>
      <p:pic>
        <p:nvPicPr>
          <p:cNvPr id="17" name="Picture 8">
            <a:extLst>
              <a:ext uri="{FF2B5EF4-FFF2-40B4-BE49-F238E27FC236}">
                <a16:creationId xmlns:a16="http://schemas.microsoft.com/office/drawing/2014/main" id="{9E37D4A1-4C0A-4B8B-949F-F431685DE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388" y="626956"/>
            <a:ext cx="1315224" cy="89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51D52BD-7766-4D09-B02E-BC803ECB7BDF}"/>
              </a:ext>
            </a:extLst>
          </p:cNvPr>
          <p:cNvSpPr txBox="1"/>
          <p:nvPr/>
        </p:nvSpPr>
        <p:spPr>
          <a:xfrm>
            <a:off x="4173845" y="3768022"/>
            <a:ext cx="38443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spc="600" dirty="0">
                <a:solidFill>
                  <a:srgbClr val="FF4A58"/>
                </a:solidFill>
                <a:latin typeface="Barlow Condensed Medium" panose="00000606000000000000" pitchFamily="2" charset="0"/>
              </a:rPr>
              <a:t>What is </a:t>
            </a:r>
            <a:r>
              <a:rPr lang="en-US" sz="3000" spc="600" dirty="0" err="1">
                <a:solidFill>
                  <a:srgbClr val="FF4A58"/>
                </a:solidFill>
                <a:latin typeface="Barlow Condensed Medium" panose="00000606000000000000" pitchFamily="2" charset="0"/>
              </a:rPr>
              <a:t>Valorant</a:t>
            </a:r>
            <a:r>
              <a:rPr lang="en-US" sz="3000" spc="600" dirty="0">
                <a:solidFill>
                  <a:srgbClr val="FF4A58"/>
                </a:solidFill>
                <a:latin typeface="Barlow Condensed Medium" panose="00000606000000000000" pitchFamily="2" charset="0"/>
              </a:rPr>
              <a:t>?</a:t>
            </a:r>
            <a:endParaRPr lang="en-PH" sz="3000" spc="600" dirty="0">
              <a:solidFill>
                <a:srgbClr val="FF4A58"/>
              </a:solidFill>
              <a:latin typeface="Barlow Condensed Medium" panose="00000606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2EDE2E9-D0EE-4475-824C-2AF960D03108}"/>
              </a:ext>
            </a:extLst>
          </p:cNvPr>
          <p:cNvCxnSpPr>
            <a:cxnSpLocks/>
          </p:cNvCxnSpPr>
          <p:nvPr/>
        </p:nvCxnSpPr>
        <p:spPr>
          <a:xfrm>
            <a:off x="590309" y="4252219"/>
            <a:ext cx="1346521" cy="0"/>
          </a:xfrm>
          <a:prstGeom prst="line">
            <a:avLst/>
          </a:prstGeom>
          <a:ln w="508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0E90A46-DE48-4A20-8C58-2BD2C35417FE}"/>
              </a:ext>
            </a:extLst>
          </p:cNvPr>
          <p:cNvCxnSpPr>
            <a:cxnSpLocks/>
          </p:cNvCxnSpPr>
          <p:nvPr/>
        </p:nvCxnSpPr>
        <p:spPr>
          <a:xfrm>
            <a:off x="9151714" y="6225702"/>
            <a:ext cx="1024361" cy="0"/>
          </a:xfrm>
          <a:prstGeom prst="line">
            <a:avLst/>
          </a:prstGeom>
          <a:ln w="508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51EB1E6-635E-4E56-8FE0-8F5B49879D91}"/>
              </a:ext>
            </a:extLst>
          </p:cNvPr>
          <p:cNvCxnSpPr>
            <a:cxnSpLocks/>
          </p:cNvCxnSpPr>
          <p:nvPr/>
        </p:nvCxnSpPr>
        <p:spPr>
          <a:xfrm rot="5400000">
            <a:off x="10808824" y="1957671"/>
            <a:ext cx="1024361" cy="0"/>
          </a:xfrm>
          <a:prstGeom prst="line">
            <a:avLst/>
          </a:prstGeom>
          <a:ln w="508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8D66D56-A08E-4D41-AB88-6E1991BD678C}"/>
              </a:ext>
            </a:extLst>
          </p:cNvPr>
          <p:cNvSpPr/>
          <p:nvPr/>
        </p:nvSpPr>
        <p:spPr>
          <a:xfrm>
            <a:off x="2085441" y="4119852"/>
            <a:ext cx="170079" cy="170079"/>
          </a:xfrm>
          <a:prstGeom prst="rect">
            <a:avLst/>
          </a:prstGeom>
          <a:solidFill>
            <a:srgbClr val="FF4A58"/>
          </a:solidFill>
          <a:ln>
            <a:solidFill>
              <a:srgbClr val="FF4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35FE77-349B-42E4-8FD7-FE3C368C1DA8}"/>
              </a:ext>
            </a:extLst>
          </p:cNvPr>
          <p:cNvSpPr/>
          <p:nvPr/>
        </p:nvSpPr>
        <p:spPr>
          <a:xfrm>
            <a:off x="566139" y="501253"/>
            <a:ext cx="170079" cy="170079"/>
          </a:xfrm>
          <a:prstGeom prst="rect">
            <a:avLst/>
          </a:prstGeom>
          <a:solidFill>
            <a:srgbClr val="FF4A58"/>
          </a:solidFill>
          <a:ln>
            <a:solidFill>
              <a:srgbClr val="FF4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7E5BB3-D0D5-4F47-BA48-D7C213E03DD6}"/>
              </a:ext>
            </a:extLst>
          </p:cNvPr>
          <p:cNvSpPr/>
          <p:nvPr/>
        </p:nvSpPr>
        <p:spPr>
          <a:xfrm>
            <a:off x="8872321" y="6111212"/>
            <a:ext cx="170079" cy="170079"/>
          </a:xfrm>
          <a:prstGeom prst="rect">
            <a:avLst/>
          </a:prstGeom>
          <a:noFill/>
          <a:ln>
            <a:solidFill>
              <a:srgbClr val="FF4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68845162"/>
      </p:ext>
    </p:extLst>
  </p:cSld>
  <p:clrMapOvr>
    <a:masterClrMapping/>
  </p:clrMapOvr>
  <p:transition spd="slow" advTm="8000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552106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spc="300" dirty="0" err="1">
                <a:latin typeface="Barlow Condensed ExtraBold" panose="00000906000000000000" pitchFamily="2" charset="0"/>
              </a:rPr>
              <a:t>Valorant</a:t>
            </a:r>
            <a:r>
              <a:rPr lang="en-US" sz="4500" spc="300" dirty="0">
                <a:latin typeface="Barlow Condensed ExtraBold" panose="00000906000000000000" pitchFamily="2" charset="0"/>
              </a:rPr>
              <a:t>: At a Glance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5E87D0-5477-4365-8C61-51F7D8AC501E}"/>
              </a:ext>
            </a:extLst>
          </p:cNvPr>
          <p:cNvSpPr/>
          <p:nvPr/>
        </p:nvSpPr>
        <p:spPr>
          <a:xfrm>
            <a:off x="565132" y="5532120"/>
            <a:ext cx="11061736" cy="167640"/>
          </a:xfrm>
          <a:prstGeom prst="rect">
            <a:avLst/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: Diagonal Corners Snipped 8">
            <a:extLst>
              <a:ext uri="{FF2B5EF4-FFF2-40B4-BE49-F238E27FC236}">
                <a16:creationId xmlns:a16="http://schemas.microsoft.com/office/drawing/2014/main" id="{44737FD7-2E2E-42B9-9FE4-C5E4B81C979B}"/>
              </a:ext>
            </a:extLst>
          </p:cNvPr>
          <p:cNvSpPr/>
          <p:nvPr/>
        </p:nvSpPr>
        <p:spPr>
          <a:xfrm flipH="1">
            <a:off x="565129" y="5593080"/>
            <a:ext cx="2685349" cy="22860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1653088D-04C1-41F5-9421-33CE11560B1E}"/>
              </a:ext>
            </a:extLst>
          </p:cNvPr>
          <p:cNvSpPr/>
          <p:nvPr/>
        </p:nvSpPr>
        <p:spPr>
          <a:xfrm>
            <a:off x="8941519" y="5593080"/>
            <a:ext cx="2685349" cy="22860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10ABD3-CDCE-419C-BA7B-950CAAAFEE7E}"/>
              </a:ext>
            </a:extLst>
          </p:cNvPr>
          <p:cNvSpPr/>
          <p:nvPr/>
        </p:nvSpPr>
        <p:spPr>
          <a:xfrm>
            <a:off x="1249471" y="2072431"/>
            <a:ext cx="945298" cy="945298"/>
          </a:xfrm>
          <a:prstGeom prst="rect">
            <a:avLst/>
          </a:prstGeom>
          <a:solidFill>
            <a:srgbClr val="FF4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dirty="0">
                <a:latin typeface="Barlow Condensed Medium" panose="00000606000000000000" pitchFamily="2" charset="0"/>
              </a:rPr>
              <a:t>5v5</a:t>
            </a:r>
            <a:endParaRPr lang="en-PH" sz="3200" dirty="0">
              <a:latin typeface="Barlow Condensed Medium" panose="00000606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73577A-7DF7-41EE-B459-A5C51650726B}"/>
              </a:ext>
            </a:extLst>
          </p:cNvPr>
          <p:cNvSpPr txBox="1"/>
          <p:nvPr/>
        </p:nvSpPr>
        <p:spPr>
          <a:xfrm>
            <a:off x="565131" y="3297854"/>
            <a:ext cx="237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latin typeface="Arial Nova" panose="020B0504020202020204" pitchFamily="34" charset="0"/>
              </a:rPr>
              <a:t>Players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BF6D80-E06B-4A0B-B2BA-C82EC3641E29}"/>
              </a:ext>
            </a:extLst>
          </p:cNvPr>
          <p:cNvSpPr/>
          <p:nvPr/>
        </p:nvSpPr>
        <p:spPr>
          <a:xfrm>
            <a:off x="4175759" y="2072431"/>
            <a:ext cx="945298" cy="945298"/>
          </a:xfrm>
          <a:prstGeom prst="rect">
            <a:avLst/>
          </a:prstGeom>
          <a:solidFill>
            <a:srgbClr val="FF4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dirty="0">
                <a:latin typeface="Barlow Condensed Medium" panose="00000606000000000000" pitchFamily="2" charset="0"/>
              </a:rPr>
              <a:t>22</a:t>
            </a:r>
            <a:endParaRPr lang="en-PH" sz="3200" dirty="0">
              <a:latin typeface="Barlow Condensed Medium" panose="00000606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946A59-20E4-4915-85DE-888E216A5317}"/>
              </a:ext>
            </a:extLst>
          </p:cNvPr>
          <p:cNvSpPr txBox="1"/>
          <p:nvPr/>
        </p:nvSpPr>
        <p:spPr>
          <a:xfrm>
            <a:off x="3460314" y="3297854"/>
            <a:ext cx="237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latin typeface="Arial Nova" panose="020B0504020202020204" pitchFamily="34" charset="0"/>
              </a:rPr>
              <a:t>Agents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1E5DF8-F989-45D0-BD15-0FB0391237AD}"/>
              </a:ext>
            </a:extLst>
          </p:cNvPr>
          <p:cNvSpPr/>
          <p:nvPr/>
        </p:nvSpPr>
        <p:spPr>
          <a:xfrm>
            <a:off x="7070942" y="2070348"/>
            <a:ext cx="945298" cy="945298"/>
          </a:xfrm>
          <a:prstGeom prst="rect">
            <a:avLst/>
          </a:prstGeom>
          <a:solidFill>
            <a:srgbClr val="FF4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dirty="0">
                <a:latin typeface="Barlow Condensed Medium" panose="00000606000000000000" pitchFamily="2" charset="0"/>
              </a:rPr>
              <a:t>17</a:t>
            </a:r>
            <a:endParaRPr lang="en-PH" sz="3200" dirty="0">
              <a:latin typeface="Barlow Condensed Medium" panose="00000606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429F5E-2B7F-4D8D-9A71-F74E94DE120E}"/>
              </a:ext>
            </a:extLst>
          </p:cNvPr>
          <p:cNvSpPr txBox="1"/>
          <p:nvPr/>
        </p:nvSpPr>
        <p:spPr>
          <a:xfrm>
            <a:off x="6355497" y="3297854"/>
            <a:ext cx="237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latin typeface="Arial Nova" panose="020B0504020202020204" pitchFamily="34" charset="0"/>
              </a:rPr>
              <a:t>Weapons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E74189-C926-4746-B757-474CBD40290F}"/>
              </a:ext>
            </a:extLst>
          </p:cNvPr>
          <p:cNvSpPr/>
          <p:nvPr/>
        </p:nvSpPr>
        <p:spPr>
          <a:xfrm>
            <a:off x="9966124" y="2068265"/>
            <a:ext cx="945298" cy="945298"/>
          </a:xfrm>
          <a:prstGeom prst="rect">
            <a:avLst/>
          </a:prstGeom>
          <a:solidFill>
            <a:srgbClr val="FF4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dirty="0">
                <a:latin typeface="Barlow Condensed Medium" panose="00000606000000000000" pitchFamily="2" charset="0"/>
              </a:rPr>
              <a:t>13</a:t>
            </a:r>
            <a:endParaRPr lang="en-PH" sz="3200" dirty="0">
              <a:latin typeface="Barlow Condensed Medium" panose="00000606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6A86DB-B068-4E4C-9886-4DABF413ED4B}"/>
              </a:ext>
            </a:extLst>
          </p:cNvPr>
          <p:cNvSpPr txBox="1"/>
          <p:nvPr/>
        </p:nvSpPr>
        <p:spPr>
          <a:xfrm>
            <a:off x="9250679" y="3297854"/>
            <a:ext cx="237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latin typeface="Arial Nova" panose="020B0504020202020204" pitchFamily="34" charset="0"/>
              </a:rPr>
              <a:t>Maps</a:t>
            </a: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A39FD39-DF14-4AFC-97EC-ACA4B12A6656}"/>
              </a:ext>
            </a:extLst>
          </p:cNvPr>
          <p:cNvCxnSpPr>
            <a:cxnSpLocks/>
          </p:cNvCxnSpPr>
          <p:nvPr/>
        </p:nvCxnSpPr>
        <p:spPr>
          <a:xfrm>
            <a:off x="579120" y="1188720"/>
            <a:ext cx="1554480" cy="0"/>
          </a:xfrm>
          <a:prstGeom prst="line">
            <a:avLst/>
          </a:prstGeom>
          <a:ln w="381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3F8720C-6E8F-488B-BB3E-E74D0F1BC3C8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725005"/>
      </p:ext>
    </p:extLst>
  </p:cSld>
  <p:clrMapOvr>
    <a:masterClrMapping/>
  </p:clrMapOvr>
  <p:transition spd="slow" advTm="8000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265168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spc="300" dirty="0">
                <a:latin typeface="Barlow Condensed ExtraBold" panose="00000906000000000000" pitchFamily="2" charset="0"/>
              </a:rPr>
              <a:t>Our Focus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A39FD39-DF14-4AFC-97EC-ACA4B12A6656}"/>
              </a:ext>
            </a:extLst>
          </p:cNvPr>
          <p:cNvCxnSpPr>
            <a:cxnSpLocks/>
          </p:cNvCxnSpPr>
          <p:nvPr/>
        </p:nvCxnSpPr>
        <p:spPr>
          <a:xfrm>
            <a:off x="579120" y="1188720"/>
            <a:ext cx="1554480" cy="0"/>
          </a:xfrm>
          <a:prstGeom prst="line">
            <a:avLst/>
          </a:prstGeom>
          <a:ln w="381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Valorant - Games Like, Review, Gameplay, Classes, Similar Games">
            <a:extLst>
              <a:ext uri="{FF2B5EF4-FFF2-40B4-BE49-F238E27FC236}">
                <a16:creationId xmlns:a16="http://schemas.microsoft.com/office/drawing/2014/main" id="{C137EAF2-5DB3-418E-93A8-4A0B7C2DC6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3" t="1980" r="12033" b="1980"/>
          <a:stretch/>
        </p:blipFill>
        <p:spPr bwMode="auto">
          <a:xfrm>
            <a:off x="5823396" y="1676400"/>
            <a:ext cx="5944691" cy="424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Single Corner Snipped 2">
            <a:extLst>
              <a:ext uri="{FF2B5EF4-FFF2-40B4-BE49-F238E27FC236}">
                <a16:creationId xmlns:a16="http://schemas.microsoft.com/office/drawing/2014/main" id="{86E0B5A1-5023-4388-B37D-903C31956582}"/>
              </a:ext>
            </a:extLst>
          </p:cNvPr>
          <p:cNvSpPr/>
          <p:nvPr/>
        </p:nvSpPr>
        <p:spPr>
          <a:xfrm>
            <a:off x="5823396" y="1539240"/>
            <a:ext cx="3192786" cy="132244"/>
          </a:xfrm>
          <a:prstGeom prst="snip1Rect">
            <a:avLst>
              <a:gd name="adj" fmla="val 50000"/>
            </a:avLst>
          </a:prstGeom>
          <a:solidFill>
            <a:srgbClr val="FF4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E8F2E4-646C-4B13-AEC5-2489A91AFD13}"/>
              </a:ext>
            </a:extLst>
          </p:cNvPr>
          <p:cNvSpPr txBox="1"/>
          <p:nvPr/>
        </p:nvSpPr>
        <p:spPr>
          <a:xfrm>
            <a:off x="487680" y="1727200"/>
            <a:ext cx="48463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dirty="0">
                <a:solidFill>
                  <a:srgbClr val="FF4A58"/>
                </a:solidFill>
                <a:latin typeface="Barlow Condensed Medium" panose="00000606000000000000" pitchFamily="2" charset="0"/>
              </a:rPr>
              <a:t>Users Will Be Able To: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6D0B9E-A76D-485F-85F6-187A3D84B4DB}"/>
              </a:ext>
            </a:extLst>
          </p:cNvPr>
          <p:cNvCxnSpPr>
            <a:cxnSpLocks/>
          </p:cNvCxnSpPr>
          <p:nvPr/>
        </p:nvCxnSpPr>
        <p:spPr>
          <a:xfrm>
            <a:off x="579120" y="5608320"/>
            <a:ext cx="2204720" cy="0"/>
          </a:xfrm>
          <a:prstGeom prst="line">
            <a:avLst/>
          </a:prstGeom>
          <a:ln w="12700"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EE47107-80E6-4314-BC2C-19187EC2E52B}"/>
              </a:ext>
            </a:extLst>
          </p:cNvPr>
          <p:cNvSpPr/>
          <p:nvPr/>
        </p:nvSpPr>
        <p:spPr>
          <a:xfrm>
            <a:off x="2895600" y="5506720"/>
            <a:ext cx="132080" cy="13208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3E41F5-BBCE-4ABE-B4B6-75ECA217F5AB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099582-4CD2-4712-EE43-30146C168616}"/>
              </a:ext>
            </a:extLst>
          </p:cNvPr>
          <p:cNvSpPr txBox="1"/>
          <p:nvPr/>
        </p:nvSpPr>
        <p:spPr>
          <a:xfrm>
            <a:off x="538480" y="2553345"/>
            <a:ext cx="48463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PH" sz="2400" dirty="0">
                <a:solidFill>
                  <a:srgbClr val="0F1724"/>
                </a:solidFill>
                <a:latin typeface="Arial Nova" panose="020B0504020202020204" pitchFamily="34" charset="0"/>
              </a:rPr>
              <a:t>Access statistical data</a:t>
            </a:r>
          </a:p>
          <a:p>
            <a:pPr marL="342900" indent="-342900" algn="ctr">
              <a:buFont typeface="+mj-lt"/>
              <a:buAutoNum type="arabicPeriod"/>
            </a:pPr>
            <a:endParaRPr lang="en-PH" sz="2400" dirty="0">
              <a:solidFill>
                <a:srgbClr val="0F1724"/>
              </a:solidFill>
              <a:latin typeface="Arial Nova" panose="020B0504020202020204" pitchFamily="34" charset="0"/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en-PH" sz="2400" dirty="0">
                <a:solidFill>
                  <a:srgbClr val="0F1724"/>
                </a:solidFill>
                <a:latin typeface="Arial Nova" panose="020B0504020202020204" pitchFamily="34" charset="0"/>
              </a:rPr>
              <a:t>Predict best areas for gameplay</a:t>
            </a:r>
          </a:p>
          <a:p>
            <a:pPr marL="342900" indent="-342900" algn="ctr">
              <a:buFont typeface="+mj-lt"/>
              <a:buAutoNum type="arabicPeriod"/>
            </a:pPr>
            <a:endParaRPr lang="en-PH" sz="2400" dirty="0">
              <a:solidFill>
                <a:srgbClr val="0F1724"/>
              </a:solidFill>
              <a:latin typeface="Arial Nova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H" dirty="0">
              <a:solidFill>
                <a:srgbClr val="0F1724"/>
              </a:solidFill>
              <a:latin typeface="Arial Nova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H" dirty="0">
              <a:solidFill>
                <a:srgbClr val="0F1724"/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452436"/>
      </p:ext>
    </p:extLst>
  </p:cSld>
  <p:clrMapOvr>
    <a:masterClrMapping/>
  </p:clrMapOvr>
  <p:transition spd="slow" advTm="8000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407675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spc="300" dirty="0">
                <a:latin typeface="Barlow Condensed ExtraBold" panose="00000906000000000000" pitchFamily="2" charset="0"/>
              </a:rPr>
              <a:t>HOW IT WORKS?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ECC0A7-63E4-4419-B234-4702C66A4A39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05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0871D1B-9FEA-49B9-ACAF-69819D894152}"/>
              </a:ext>
            </a:extLst>
          </p:cNvPr>
          <p:cNvSpPr/>
          <p:nvPr/>
        </p:nvSpPr>
        <p:spPr>
          <a:xfrm>
            <a:off x="495300" y="1840890"/>
            <a:ext cx="2400300" cy="2438400"/>
          </a:xfrm>
          <a:prstGeom prst="roundRect">
            <a:avLst>
              <a:gd name="adj" fmla="val 5834"/>
            </a:avLst>
          </a:prstGeom>
          <a:solidFill>
            <a:srgbClr val="0F1724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114300" dist="63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A5B7B58-C56E-4106-8A85-33AAC5D767FD}"/>
              </a:ext>
            </a:extLst>
          </p:cNvPr>
          <p:cNvSpPr/>
          <p:nvPr/>
        </p:nvSpPr>
        <p:spPr>
          <a:xfrm>
            <a:off x="3429000" y="1840890"/>
            <a:ext cx="2400300" cy="2438400"/>
          </a:xfrm>
          <a:prstGeom prst="roundRect">
            <a:avLst>
              <a:gd name="adj" fmla="val 5834"/>
            </a:avLst>
          </a:prstGeom>
          <a:solidFill>
            <a:srgbClr val="FF4A58"/>
          </a:solidFill>
          <a:ln>
            <a:noFill/>
          </a:ln>
          <a:effectLst>
            <a:outerShdw blurRad="114300" dist="63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EA516EC-0C65-46E2-91D4-A5C7EA1DD3D3}"/>
              </a:ext>
            </a:extLst>
          </p:cNvPr>
          <p:cNvSpPr/>
          <p:nvPr/>
        </p:nvSpPr>
        <p:spPr>
          <a:xfrm>
            <a:off x="6362700" y="1840890"/>
            <a:ext cx="2400300" cy="2438400"/>
          </a:xfrm>
          <a:prstGeom prst="roundRect">
            <a:avLst>
              <a:gd name="adj" fmla="val 5834"/>
            </a:avLst>
          </a:prstGeom>
          <a:solidFill>
            <a:srgbClr val="0F1724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114300" dist="63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D54D1C1-1C6D-4F58-84CF-8571C4A0BAC2}"/>
              </a:ext>
            </a:extLst>
          </p:cNvPr>
          <p:cNvSpPr/>
          <p:nvPr/>
        </p:nvSpPr>
        <p:spPr>
          <a:xfrm>
            <a:off x="9296400" y="1840890"/>
            <a:ext cx="2400300" cy="2438400"/>
          </a:xfrm>
          <a:prstGeom prst="roundRect">
            <a:avLst>
              <a:gd name="adj" fmla="val 5834"/>
            </a:avLst>
          </a:prstGeom>
          <a:solidFill>
            <a:srgbClr val="FF4A58"/>
          </a:solidFill>
          <a:ln>
            <a:noFill/>
          </a:ln>
          <a:effectLst>
            <a:outerShdw blurRad="114300" dist="63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30CEEE3C-84A2-4C69-A46B-A71BD5A7D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5579" y="2259247"/>
            <a:ext cx="1059742" cy="10597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1686B90-10AC-45BB-ACB3-E905A3701EB4}"/>
              </a:ext>
            </a:extLst>
          </p:cNvPr>
          <p:cNvSpPr txBox="1"/>
          <p:nvPr/>
        </p:nvSpPr>
        <p:spPr>
          <a:xfrm>
            <a:off x="1215191" y="3594243"/>
            <a:ext cx="960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2400" b="1" dirty="0">
                <a:solidFill>
                  <a:schemeClr val="bg1"/>
                </a:solidFill>
                <a:latin typeface="Barlow Condensed Medium" panose="00000606000000000000" pitchFamily="2" charset="0"/>
              </a:rPr>
              <a:t>Python</a:t>
            </a:r>
            <a:endParaRPr lang="en-PH" sz="2400" b="1" dirty="0">
              <a:solidFill>
                <a:schemeClr val="bg1"/>
              </a:solidFill>
              <a:latin typeface="Barlow Condensed Medium" panose="00000606000000000000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91CA5E3-CC0E-4276-905F-4A699845AE2D}"/>
              </a:ext>
            </a:extLst>
          </p:cNvPr>
          <p:cNvCxnSpPr>
            <a:cxnSpLocks/>
          </p:cNvCxnSpPr>
          <p:nvPr/>
        </p:nvCxnSpPr>
        <p:spPr>
          <a:xfrm>
            <a:off x="1421891" y="4615355"/>
            <a:ext cx="547118" cy="0"/>
          </a:xfrm>
          <a:prstGeom prst="line">
            <a:avLst/>
          </a:prstGeom>
          <a:ln w="254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C5D0550-D5E8-4E0F-99D5-5700FE32FB2A}"/>
              </a:ext>
            </a:extLst>
          </p:cNvPr>
          <p:cNvSpPr txBox="1"/>
          <p:nvPr/>
        </p:nvSpPr>
        <p:spPr>
          <a:xfrm>
            <a:off x="3474030" y="3594243"/>
            <a:ext cx="2310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2400" b="1" dirty="0" err="1">
                <a:solidFill>
                  <a:schemeClr val="bg1"/>
                </a:solidFill>
                <a:latin typeface="Barlow Condensed Medium" panose="00000606000000000000" pitchFamily="2" charset="0"/>
              </a:rPr>
              <a:t>Jupyter</a:t>
            </a:r>
            <a:r>
              <a:rPr lang="da-DK" sz="2400" b="1" dirty="0">
                <a:solidFill>
                  <a:schemeClr val="bg1"/>
                </a:solidFill>
                <a:latin typeface="Barlow Condensed Medium" panose="00000606000000000000" pitchFamily="2" charset="0"/>
              </a:rPr>
              <a:t> Notebooks</a:t>
            </a:r>
            <a:endParaRPr lang="en-PH" sz="2400" b="1" dirty="0">
              <a:solidFill>
                <a:schemeClr val="bg1"/>
              </a:solidFill>
              <a:latin typeface="Barlow Condensed Medium" panose="00000606000000000000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9012712-F7F2-4300-A701-DADB15D72D38}"/>
              </a:ext>
            </a:extLst>
          </p:cNvPr>
          <p:cNvCxnSpPr>
            <a:cxnSpLocks/>
          </p:cNvCxnSpPr>
          <p:nvPr/>
        </p:nvCxnSpPr>
        <p:spPr>
          <a:xfrm>
            <a:off x="4355591" y="4615355"/>
            <a:ext cx="547118" cy="0"/>
          </a:xfrm>
          <a:prstGeom prst="line">
            <a:avLst/>
          </a:prstGeom>
          <a:ln w="254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Graphic 41">
            <a:extLst>
              <a:ext uri="{FF2B5EF4-FFF2-40B4-BE49-F238E27FC236}">
                <a16:creationId xmlns:a16="http://schemas.microsoft.com/office/drawing/2014/main" id="{DB934653-22CD-4AE9-AFA5-AEEECF2DA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22429" y="2282397"/>
            <a:ext cx="1013442" cy="101344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10B30E-7CD4-49BA-A3C8-143B4913A124}"/>
              </a:ext>
            </a:extLst>
          </p:cNvPr>
          <p:cNvSpPr txBox="1"/>
          <p:nvPr/>
        </p:nvSpPr>
        <p:spPr>
          <a:xfrm>
            <a:off x="7173160" y="3594243"/>
            <a:ext cx="779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2400" b="1" dirty="0">
                <a:solidFill>
                  <a:schemeClr val="bg1"/>
                </a:solidFill>
                <a:latin typeface="Barlow Condensed Medium" panose="00000606000000000000" pitchFamily="2" charset="0"/>
              </a:rPr>
              <a:t>HTML</a:t>
            </a:r>
            <a:endParaRPr lang="en-PH" sz="2400" b="1" dirty="0">
              <a:solidFill>
                <a:schemeClr val="bg1"/>
              </a:solidFill>
              <a:latin typeface="Barlow Condensed Medium" panose="00000606000000000000" pitchFamily="2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244E0DF-E750-4A2A-8573-ADC4EC4BF205}"/>
              </a:ext>
            </a:extLst>
          </p:cNvPr>
          <p:cNvCxnSpPr>
            <a:cxnSpLocks/>
          </p:cNvCxnSpPr>
          <p:nvPr/>
        </p:nvCxnSpPr>
        <p:spPr>
          <a:xfrm>
            <a:off x="7289291" y="4615355"/>
            <a:ext cx="547118" cy="0"/>
          </a:xfrm>
          <a:prstGeom prst="line">
            <a:avLst/>
          </a:prstGeom>
          <a:ln w="254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aphic 45">
            <a:extLst>
              <a:ext uri="{FF2B5EF4-FFF2-40B4-BE49-F238E27FC236}">
                <a16:creationId xmlns:a16="http://schemas.microsoft.com/office/drawing/2014/main" id="{3C954C24-A7F1-4E42-B569-3F82799B78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93092" y="2319360"/>
            <a:ext cx="939516" cy="93951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46266D1-74EC-429F-B52F-CFFA4955265E}"/>
              </a:ext>
            </a:extLst>
          </p:cNvPr>
          <p:cNvSpPr txBox="1"/>
          <p:nvPr/>
        </p:nvSpPr>
        <p:spPr>
          <a:xfrm>
            <a:off x="10048352" y="3594243"/>
            <a:ext cx="896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2400" b="1" dirty="0" err="1">
                <a:solidFill>
                  <a:schemeClr val="bg1"/>
                </a:solidFill>
                <a:latin typeface="Barlow Condensed Medium" panose="00000606000000000000" pitchFamily="2" charset="0"/>
              </a:rPr>
              <a:t>SQLite</a:t>
            </a:r>
            <a:endParaRPr lang="en-PH" sz="2400" b="1" dirty="0">
              <a:solidFill>
                <a:schemeClr val="bg1"/>
              </a:solidFill>
              <a:latin typeface="Barlow Condensed Medium" panose="00000606000000000000" pitchFamily="2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4689F8B-AC5D-467E-93AE-A69F67A3DC03}"/>
              </a:ext>
            </a:extLst>
          </p:cNvPr>
          <p:cNvCxnSpPr>
            <a:cxnSpLocks/>
          </p:cNvCxnSpPr>
          <p:nvPr/>
        </p:nvCxnSpPr>
        <p:spPr>
          <a:xfrm>
            <a:off x="10222991" y="4615355"/>
            <a:ext cx="547118" cy="0"/>
          </a:xfrm>
          <a:prstGeom prst="line">
            <a:avLst/>
          </a:prstGeom>
          <a:ln w="254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Graphic 49">
            <a:extLst>
              <a:ext uri="{FF2B5EF4-FFF2-40B4-BE49-F238E27FC236}">
                <a16:creationId xmlns:a16="http://schemas.microsoft.com/office/drawing/2014/main" id="{B48B6F1E-E857-4253-AEA4-46AB2EFD80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46455" y="2339023"/>
            <a:ext cx="900190" cy="90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35678"/>
      </p:ext>
    </p:extLst>
  </p:cSld>
  <p:clrMapOvr>
    <a:masterClrMapping/>
  </p:clrMapOvr>
  <p:transition spd="slow" advTm="8000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407675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spc="300" dirty="0">
                <a:latin typeface="Barlow Condensed ExtraBold" panose="00000906000000000000" pitchFamily="2" charset="0"/>
              </a:rPr>
              <a:t>HOW IT WORKS?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ECC0A7-63E4-4419-B234-4702C66A4A39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06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0871D1B-9FEA-49B9-ACAF-69819D894152}"/>
              </a:ext>
            </a:extLst>
          </p:cNvPr>
          <p:cNvSpPr/>
          <p:nvPr/>
        </p:nvSpPr>
        <p:spPr>
          <a:xfrm>
            <a:off x="495300" y="1840890"/>
            <a:ext cx="2400300" cy="2438400"/>
          </a:xfrm>
          <a:prstGeom prst="roundRect">
            <a:avLst>
              <a:gd name="adj" fmla="val 5834"/>
            </a:avLst>
          </a:prstGeom>
          <a:solidFill>
            <a:srgbClr val="0F1724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114300" dist="63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A5B7B58-C56E-4106-8A85-33AAC5D767FD}"/>
              </a:ext>
            </a:extLst>
          </p:cNvPr>
          <p:cNvSpPr/>
          <p:nvPr/>
        </p:nvSpPr>
        <p:spPr>
          <a:xfrm>
            <a:off x="3429000" y="1840890"/>
            <a:ext cx="2400300" cy="2438400"/>
          </a:xfrm>
          <a:prstGeom prst="roundRect">
            <a:avLst>
              <a:gd name="adj" fmla="val 5834"/>
            </a:avLst>
          </a:prstGeom>
          <a:solidFill>
            <a:srgbClr val="FF4A58"/>
          </a:solidFill>
          <a:ln>
            <a:noFill/>
          </a:ln>
          <a:effectLst>
            <a:outerShdw blurRad="114300" dist="63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EA516EC-0C65-46E2-91D4-A5C7EA1DD3D3}"/>
              </a:ext>
            </a:extLst>
          </p:cNvPr>
          <p:cNvSpPr/>
          <p:nvPr/>
        </p:nvSpPr>
        <p:spPr>
          <a:xfrm>
            <a:off x="6362700" y="1840890"/>
            <a:ext cx="2400300" cy="2438400"/>
          </a:xfrm>
          <a:prstGeom prst="roundRect">
            <a:avLst>
              <a:gd name="adj" fmla="val 5834"/>
            </a:avLst>
          </a:prstGeom>
          <a:solidFill>
            <a:srgbClr val="0F1724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114300" dist="63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D54D1C1-1C6D-4F58-84CF-8571C4A0BAC2}"/>
              </a:ext>
            </a:extLst>
          </p:cNvPr>
          <p:cNvSpPr/>
          <p:nvPr/>
        </p:nvSpPr>
        <p:spPr>
          <a:xfrm>
            <a:off x="9296400" y="1840890"/>
            <a:ext cx="2400300" cy="2438400"/>
          </a:xfrm>
          <a:prstGeom prst="roundRect">
            <a:avLst>
              <a:gd name="adj" fmla="val 5834"/>
            </a:avLst>
          </a:prstGeom>
          <a:solidFill>
            <a:srgbClr val="FF4A58"/>
          </a:solidFill>
          <a:ln>
            <a:noFill/>
          </a:ln>
          <a:effectLst>
            <a:outerShdw blurRad="114300" dist="63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30CEEE3C-84A2-4C69-A46B-A71BD5A7D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5579" y="2259247"/>
            <a:ext cx="1059742" cy="10597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1686B90-10AC-45BB-ACB3-E905A3701EB4}"/>
              </a:ext>
            </a:extLst>
          </p:cNvPr>
          <p:cNvSpPr txBox="1"/>
          <p:nvPr/>
        </p:nvSpPr>
        <p:spPr>
          <a:xfrm>
            <a:off x="1423582" y="3594243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2400" b="1" dirty="0">
                <a:solidFill>
                  <a:schemeClr val="bg1"/>
                </a:solidFill>
                <a:latin typeface="Barlow Condensed Medium" panose="00000606000000000000" pitchFamily="2" charset="0"/>
              </a:rPr>
              <a:t>API</a:t>
            </a:r>
            <a:endParaRPr lang="en-PH" sz="2400" b="1" dirty="0">
              <a:solidFill>
                <a:schemeClr val="bg1"/>
              </a:solidFill>
              <a:latin typeface="Barlow Condensed Medium" panose="00000606000000000000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91CA5E3-CC0E-4276-905F-4A699845AE2D}"/>
              </a:ext>
            </a:extLst>
          </p:cNvPr>
          <p:cNvCxnSpPr>
            <a:cxnSpLocks/>
          </p:cNvCxnSpPr>
          <p:nvPr/>
        </p:nvCxnSpPr>
        <p:spPr>
          <a:xfrm>
            <a:off x="1421891" y="4615355"/>
            <a:ext cx="547118" cy="0"/>
          </a:xfrm>
          <a:prstGeom prst="line">
            <a:avLst/>
          </a:prstGeom>
          <a:ln w="254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C5D0550-D5E8-4E0F-99D5-5700FE32FB2A}"/>
              </a:ext>
            </a:extLst>
          </p:cNvPr>
          <p:cNvSpPr txBox="1"/>
          <p:nvPr/>
        </p:nvSpPr>
        <p:spPr>
          <a:xfrm>
            <a:off x="3525577" y="3372066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2400" b="1" dirty="0">
                <a:solidFill>
                  <a:schemeClr val="bg1"/>
                </a:solidFill>
                <a:latin typeface="Barlow Condensed Medium" panose="00000606000000000000" pitchFamily="2" charset="0"/>
              </a:rPr>
              <a:t>Machine Learning </a:t>
            </a:r>
          </a:p>
          <a:p>
            <a:pPr algn="ctr"/>
            <a:r>
              <a:rPr lang="da-DK" sz="2400" b="1" dirty="0">
                <a:solidFill>
                  <a:schemeClr val="bg1"/>
                </a:solidFill>
                <a:latin typeface="Barlow Condensed Medium" panose="00000606000000000000" pitchFamily="2" charset="0"/>
              </a:rPr>
              <a:t>Model</a:t>
            </a:r>
            <a:endParaRPr lang="en-PH" sz="2400" b="1" dirty="0">
              <a:solidFill>
                <a:schemeClr val="bg1"/>
              </a:solidFill>
              <a:latin typeface="Barlow Condensed Medium" panose="00000606000000000000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9012712-F7F2-4300-A701-DADB15D72D38}"/>
              </a:ext>
            </a:extLst>
          </p:cNvPr>
          <p:cNvCxnSpPr>
            <a:cxnSpLocks/>
          </p:cNvCxnSpPr>
          <p:nvPr/>
        </p:nvCxnSpPr>
        <p:spPr>
          <a:xfrm>
            <a:off x="4355591" y="4615355"/>
            <a:ext cx="547118" cy="0"/>
          </a:xfrm>
          <a:prstGeom prst="line">
            <a:avLst/>
          </a:prstGeom>
          <a:ln w="254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Graphic 41">
            <a:extLst>
              <a:ext uri="{FF2B5EF4-FFF2-40B4-BE49-F238E27FC236}">
                <a16:creationId xmlns:a16="http://schemas.microsoft.com/office/drawing/2014/main" id="{DB934653-22CD-4AE9-AFA5-AEEECF2DA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22429" y="2282397"/>
            <a:ext cx="1013442" cy="101344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10B30E-7CD4-49BA-A3C8-143B4913A124}"/>
              </a:ext>
            </a:extLst>
          </p:cNvPr>
          <p:cNvSpPr txBox="1"/>
          <p:nvPr/>
        </p:nvSpPr>
        <p:spPr>
          <a:xfrm>
            <a:off x="6863782" y="3594243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2400" b="1" dirty="0">
                <a:solidFill>
                  <a:schemeClr val="bg1"/>
                </a:solidFill>
                <a:latin typeface="Barlow Condensed Medium" panose="00000606000000000000" pitchFamily="2" charset="0"/>
              </a:rPr>
              <a:t>JavaScript</a:t>
            </a:r>
            <a:endParaRPr lang="en-PH" sz="2400" b="1" dirty="0">
              <a:solidFill>
                <a:schemeClr val="bg1"/>
              </a:solidFill>
              <a:latin typeface="Barlow Condensed Medium" panose="00000606000000000000" pitchFamily="2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244E0DF-E750-4A2A-8573-ADC4EC4BF205}"/>
              </a:ext>
            </a:extLst>
          </p:cNvPr>
          <p:cNvCxnSpPr>
            <a:cxnSpLocks/>
          </p:cNvCxnSpPr>
          <p:nvPr/>
        </p:nvCxnSpPr>
        <p:spPr>
          <a:xfrm>
            <a:off x="7289291" y="4615355"/>
            <a:ext cx="547118" cy="0"/>
          </a:xfrm>
          <a:prstGeom prst="line">
            <a:avLst/>
          </a:prstGeom>
          <a:ln w="254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aphic 45">
            <a:extLst>
              <a:ext uri="{FF2B5EF4-FFF2-40B4-BE49-F238E27FC236}">
                <a16:creationId xmlns:a16="http://schemas.microsoft.com/office/drawing/2014/main" id="{3C954C24-A7F1-4E42-B569-3F82799B78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93092" y="2319360"/>
            <a:ext cx="939516" cy="93951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46266D1-74EC-429F-B52F-CFFA4955265E}"/>
              </a:ext>
            </a:extLst>
          </p:cNvPr>
          <p:cNvSpPr txBox="1"/>
          <p:nvPr/>
        </p:nvSpPr>
        <p:spPr>
          <a:xfrm>
            <a:off x="10106060" y="3594243"/>
            <a:ext cx="780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2400" b="1" dirty="0">
                <a:solidFill>
                  <a:schemeClr val="bg1"/>
                </a:solidFill>
                <a:latin typeface="Barlow Condensed Medium" panose="00000606000000000000" pitchFamily="2" charset="0"/>
              </a:rPr>
              <a:t>Flask</a:t>
            </a:r>
            <a:endParaRPr lang="en-PH" sz="2400" b="1" dirty="0">
              <a:solidFill>
                <a:schemeClr val="bg1"/>
              </a:solidFill>
              <a:latin typeface="Barlow Condensed Medium" panose="00000606000000000000" pitchFamily="2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4689F8B-AC5D-467E-93AE-A69F67A3DC03}"/>
              </a:ext>
            </a:extLst>
          </p:cNvPr>
          <p:cNvCxnSpPr>
            <a:cxnSpLocks/>
          </p:cNvCxnSpPr>
          <p:nvPr/>
        </p:nvCxnSpPr>
        <p:spPr>
          <a:xfrm>
            <a:off x="10222991" y="4615355"/>
            <a:ext cx="547118" cy="0"/>
          </a:xfrm>
          <a:prstGeom prst="line">
            <a:avLst/>
          </a:prstGeom>
          <a:ln w="254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Graphic 49">
            <a:extLst>
              <a:ext uri="{FF2B5EF4-FFF2-40B4-BE49-F238E27FC236}">
                <a16:creationId xmlns:a16="http://schemas.microsoft.com/office/drawing/2014/main" id="{B48B6F1E-E857-4253-AEA4-46AB2EFD80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46455" y="2339023"/>
            <a:ext cx="900190" cy="90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43569"/>
      </p:ext>
    </p:extLst>
  </p:cSld>
  <p:clrMapOvr>
    <a:masterClrMapping/>
  </p:clrMapOvr>
  <p:transition spd="slow" advTm="8000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288732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spc="300" dirty="0">
                <a:latin typeface="Barlow Condensed ExtraBold" panose="00000906000000000000" pitchFamily="2" charset="0"/>
              </a:rPr>
              <a:t>Flask Code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BE7A701-EC11-42A6-8F01-3A75682297A8}"/>
              </a:ext>
            </a:extLst>
          </p:cNvPr>
          <p:cNvCxnSpPr>
            <a:cxnSpLocks/>
          </p:cNvCxnSpPr>
          <p:nvPr/>
        </p:nvCxnSpPr>
        <p:spPr>
          <a:xfrm>
            <a:off x="3362960" y="2692400"/>
            <a:ext cx="12598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4B6141B-AE53-450B-8DFE-75579C157093}"/>
              </a:ext>
            </a:extLst>
          </p:cNvPr>
          <p:cNvCxnSpPr>
            <a:cxnSpLocks/>
          </p:cNvCxnSpPr>
          <p:nvPr/>
        </p:nvCxnSpPr>
        <p:spPr>
          <a:xfrm>
            <a:off x="9215120" y="2692400"/>
            <a:ext cx="12598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Valorant agents, abilities, and details | Shacknews">
            <a:extLst>
              <a:ext uri="{FF2B5EF4-FFF2-40B4-BE49-F238E27FC236}">
                <a16:creationId xmlns:a16="http://schemas.microsoft.com/office/drawing/2014/main" id="{5CB4272E-CDBF-4B69-AD83-E79F874F58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5" r="44281"/>
          <a:stretch/>
        </p:blipFill>
        <p:spPr bwMode="auto">
          <a:xfrm>
            <a:off x="9476193" y="1043910"/>
            <a:ext cx="2715807" cy="491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1B59297-BC39-4456-9994-FFA0CB3F4DEC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07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D52349-66C5-3224-EBCD-B9CE867AA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22" y="961174"/>
            <a:ext cx="6029223" cy="556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41176"/>
      </p:ext>
    </p:extLst>
  </p:cSld>
  <p:clrMapOvr>
    <a:masterClrMapping/>
  </p:clrMapOvr>
  <p:transition spd="slow" advTm="8000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403668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spc="300" dirty="0">
                <a:latin typeface="Barlow Condensed ExtraBold" panose="00000906000000000000" pitchFamily="2" charset="0"/>
              </a:rPr>
              <a:t>Flask Code </a:t>
            </a:r>
            <a:r>
              <a:rPr lang="en-US" sz="4500" spc="300" dirty="0" err="1">
                <a:latin typeface="Barlow Condensed ExtraBold" panose="00000906000000000000" pitchFamily="2" charset="0"/>
              </a:rPr>
              <a:t>Ctd</a:t>
            </a:r>
            <a:r>
              <a:rPr lang="en-US" sz="4500" spc="300" dirty="0">
                <a:latin typeface="Barlow Condensed ExtraBold" panose="00000906000000000000" pitchFamily="2" charset="0"/>
              </a:rPr>
              <a:t>.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BE7A701-EC11-42A6-8F01-3A75682297A8}"/>
              </a:ext>
            </a:extLst>
          </p:cNvPr>
          <p:cNvCxnSpPr>
            <a:cxnSpLocks/>
          </p:cNvCxnSpPr>
          <p:nvPr/>
        </p:nvCxnSpPr>
        <p:spPr>
          <a:xfrm>
            <a:off x="3362960" y="2692400"/>
            <a:ext cx="12598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4B6141B-AE53-450B-8DFE-75579C157093}"/>
              </a:ext>
            </a:extLst>
          </p:cNvPr>
          <p:cNvCxnSpPr>
            <a:cxnSpLocks/>
          </p:cNvCxnSpPr>
          <p:nvPr/>
        </p:nvCxnSpPr>
        <p:spPr>
          <a:xfrm>
            <a:off x="9215120" y="2692400"/>
            <a:ext cx="12598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1B59297-BC39-4456-9994-FFA0CB3F4DEC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08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2" descr="Valorant agents, abilities, and details | Shacknews">
            <a:extLst>
              <a:ext uri="{FF2B5EF4-FFF2-40B4-BE49-F238E27FC236}">
                <a16:creationId xmlns:a16="http://schemas.microsoft.com/office/drawing/2014/main" id="{2C158B5C-5725-03A3-2865-D1A6A8521E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0" r="41704"/>
          <a:stretch/>
        </p:blipFill>
        <p:spPr bwMode="auto">
          <a:xfrm>
            <a:off x="554333" y="1360540"/>
            <a:ext cx="2770143" cy="491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9143B143-6D4D-B7F8-C1AB-0588DCA1A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284" y="1046270"/>
            <a:ext cx="6095006" cy="581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83641"/>
      </p:ext>
    </p:extLst>
  </p:cSld>
  <p:clrMapOvr>
    <a:masterClrMapping/>
  </p:clrMapOvr>
  <p:transition spd="slow" advTm="8000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587853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spc="300" dirty="0">
                <a:latin typeface="Barlow Condensed ExtraBold" panose="00000906000000000000" pitchFamily="2" charset="0"/>
              </a:rPr>
              <a:t>CSS/HTML: Ascent Map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ECC0A7-63E4-4419-B234-4702C66A4A39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09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0" name="Picture 2" descr="1280x720 Sova Valorant 720P HD 4k Wallpapers, Images, Backgrounds, Photos  and Pictures">
            <a:extLst>
              <a:ext uri="{FF2B5EF4-FFF2-40B4-BE49-F238E27FC236}">
                <a16:creationId xmlns:a16="http://schemas.microsoft.com/office/drawing/2014/main" id="{4C2FEA1B-5F4E-4698-9F1C-34FBEDDFAB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4" r="38186"/>
          <a:stretch/>
        </p:blipFill>
        <p:spPr bwMode="auto">
          <a:xfrm>
            <a:off x="-106421" y="2390250"/>
            <a:ext cx="3197925" cy="435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35B4669-DECF-E2C3-B0BA-B7035D5CA7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778" y="1226101"/>
            <a:ext cx="4300482" cy="551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536073"/>
      </p:ext>
    </p:extLst>
  </p:cSld>
  <p:clrMapOvr>
    <a:masterClrMapping/>
  </p:clrMapOvr>
  <p:transition spd="slow" advTm="8000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1479</TotalTime>
  <Words>564</Words>
  <Application>Microsoft Macintosh PowerPoint</Application>
  <PresentationFormat>Widescreen</PresentationFormat>
  <Paragraphs>110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Arial Nova</vt:lpstr>
      <vt:lpstr>Barlow Condensed ExtraBold</vt:lpstr>
      <vt:lpstr>Barlow Condensed Medium</vt:lpstr>
      <vt:lpstr>Calibri</vt:lpstr>
      <vt:lpstr>Calibri Light</vt:lpstr>
      <vt:lpstr>PODIUM Sharp 2.11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Zeus Tubaga</dc:creator>
  <cp:lastModifiedBy>Acarie Jenkins</cp:lastModifiedBy>
  <cp:revision>26</cp:revision>
  <dcterms:created xsi:type="dcterms:W3CDTF">2021-07-13T04:21:45Z</dcterms:created>
  <dcterms:modified xsi:type="dcterms:W3CDTF">2023-09-05T20:10:03Z</dcterms:modified>
</cp:coreProperties>
</file>